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98" r:id="rId5"/>
    <p:sldId id="299" r:id="rId6"/>
    <p:sldId id="325" r:id="rId7"/>
    <p:sldId id="335" r:id="rId8"/>
    <p:sldId id="312" r:id="rId9"/>
    <p:sldId id="310" r:id="rId10"/>
    <p:sldId id="313" r:id="rId11"/>
    <p:sldId id="317" r:id="rId12"/>
    <p:sldId id="318" r:id="rId13"/>
    <p:sldId id="319" r:id="rId14"/>
    <p:sldId id="320" r:id="rId15"/>
    <p:sldId id="315" r:id="rId16"/>
    <p:sldId id="333" r:id="rId17"/>
    <p:sldId id="316" r:id="rId18"/>
    <p:sldId id="321" r:id="rId19"/>
    <p:sldId id="322" r:id="rId20"/>
    <p:sldId id="329" r:id="rId21"/>
    <p:sldId id="311" r:id="rId22"/>
    <p:sldId id="323" r:id="rId23"/>
    <p:sldId id="324" r:id="rId24"/>
    <p:sldId id="331" r:id="rId25"/>
    <p:sldId id="326" r:id="rId26"/>
    <p:sldId id="332" r:id="rId27"/>
    <p:sldId id="327" r:id="rId28"/>
    <p:sldId id="334" r:id="rId29"/>
    <p:sldId id="309" r:id="rId30"/>
    <p:sldId id="306" r:id="rId31"/>
  </p:sldIdLst>
  <p:sldSz cx="12192000" cy="6858000"/>
  <p:notesSz cx="6735763" cy="9866313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ombolo Menoga  (CMSG)" userId="a85b0e6c-f6f9-414d-a9fb-87ef02c4461e" providerId="ADAL" clId="{31404B6A-D080-4ADD-9994-5236A087A1AC}"/>
    <pc:docChg chg="undo custSel modSld">
      <pc:chgData name="Pierre ombolo Menoga  (CMSG)" userId="a85b0e6c-f6f9-414d-a9fb-87ef02c4461e" providerId="ADAL" clId="{31404B6A-D080-4ADD-9994-5236A087A1AC}" dt="2023-05-25T18:04:38.079" v="114" actId="20577"/>
      <pc:docMkLst>
        <pc:docMk/>
      </pc:docMkLst>
      <pc:sldChg chg="modSp mod">
        <pc:chgData name="Pierre ombolo Menoga  (CMSG)" userId="a85b0e6c-f6f9-414d-a9fb-87ef02c4461e" providerId="ADAL" clId="{31404B6A-D080-4ADD-9994-5236A087A1AC}" dt="2023-05-09T18:07:15.916" v="106" actId="207"/>
        <pc:sldMkLst>
          <pc:docMk/>
          <pc:sldMk cId="2161003686" sldId="309"/>
        </pc:sldMkLst>
        <pc:spChg chg="mod">
          <ac:chgData name="Pierre ombolo Menoga  (CMSG)" userId="a85b0e6c-f6f9-414d-a9fb-87ef02c4461e" providerId="ADAL" clId="{31404B6A-D080-4ADD-9994-5236A087A1AC}" dt="2023-05-09T18:07:15.916" v="106" actId="207"/>
          <ac:spMkLst>
            <pc:docMk/>
            <pc:sldMk cId="2161003686" sldId="309"/>
            <ac:spMk id="3" creationId="{E38C7815-7442-7DF7-B231-88EB9FFB9FED}"/>
          </ac:spMkLst>
        </pc:spChg>
      </pc:sldChg>
      <pc:sldChg chg="modSp mod">
        <pc:chgData name="Pierre ombolo Menoga  (CMSG)" userId="a85b0e6c-f6f9-414d-a9fb-87ef02c4461e" providerId="ADAL" clId="{31404B6A-D080-4ADD-9994-5236A087A1AC}" dt="2023-05-09T18:04:06.680" v="46" actId="6549"/>
        <pc:sldMkLst>
          <pc:docMk/>
          <pc:sldMk cId="2554329665" sldId="311"/>
        </pc:sldMkLst>
        <pc:spChg chg="mod">
          <ac:chgData name="Pierre ombolo Menoga  (CMSG)" userId="a85b0e6c-f6f9-414d-a9fb-87ef02c4461e" providerId="ADAL" clId="{31404B6A-D080-4ADD-9994-5236A087A1AC}" dt="2023-05-09T18:04:06.680" v="46" actId="6549"/>
          <ac:spMkLst>
            <pc:docMk/>
            <pc:sldMk cId="2554329665" sldId="311"/>
            <ac:spMk id="10" creationId="{DE152729-BBB6-E709-CBC5-CCA96DA7102D}"/>
          </ac:spMkLst>
        </pc:spChg>
      </pc:sldChg>
      <pc:sldChg chg="modSp mod">
        <pc:chgData name="Pierre ombolo Menoga  (CMSG)" userId="a85b0e6c-f6f9-414d-a9fb-87ef02c4461e" providerId="ADAL" clId="{31404B6A-D080-4ADD-9994-5236A087A1AC}" dt="2023-05-09T17:54:51.767" v="1" actId="20577"/>
        <pc:sldMkLst>
          <pc:docMk/>
          <pc:sldMk cId="3656854789" sldId="319"/>
        </pc:sldMkLst>
        <pc:spChg chg="mod">
          <ac:chgData name="Pierre ombolo Menoga  (CMSG)" userId="a85b0e6c-f6f9-414d-a9fb-87ef02c4461e" providerId="ADAL" clId="{31404B6A-D080-4ADD-9994-5236A087A1AC}" dt="2023-05-09T17:54:51.767" v="1" actId="20577"/>
          <ac:spMkLst>
            <pc:docMk/>
            <pc:sldMk cId="3656854789" sldId="319"/>
            <ac:spMk id="12" creationId="{21D0B005-CAF8-5A5E-FF41-0DF9407A17D5}"/>
          </ac:spMkLst>
        </pc:spChg>
      </pc:sldChg>
      <pc:sldChg chg="modSp mod">
        <pc:chgData name="Pierre ombolo Menoga  (CMSG)" userId="a85b0e6c-f6f9-414d-a9fb-87ef02c4461e" providerId="ADAL" clId="{31404B6A-D080-4ADD-9994-5236A087A1AC}" dt="2023-05-09T18:00:40.564" v="32" actId="20577"/>
        <pc:sldMkLst>
          <pc:docMk/>
          <pc:sldMk cId="385711335" sldId="323"/>
        </pc:sldMkLst>
        <pc:spChg chg="mod">
          <ac:chgData name="Pierre ombolo Menoga  (CMSG)" userId="a85b0e6c-f6f9-414d-a9fb-87ef02c4461e" providerId="ADAL" clId="{31404B6A-D080-4ADD-9994-5236A087A1AC}" dt="2023-05-09T18:00:40.564" v="32" actId="20577"/>
          <ac:spMkLst>
            <pc:docMk/>
            <pc:sldMk cId="385711335" sldId="323"/>
            <ac:spMk id="10" creationId="{DE152729-BBB6-E709-CBC5-CCA96DA7102D}"/>
          </ac:spMkLst>
        </pc:spChg>
      </pc:sldChg>
      <pc:sldChg chg="modSp mod">
        <pc:chgData name="Pierre ombolo Menoga  (CMSG)" userId="a85b0e6c-f6f9-414d-a9fb-87ef02c4461e" providerId="ADAL" clId="{31404B6A-D080-4ADD-9994-5236A087A1AC}" dt="2023-05-09T18:04:42.056" v="78" actId="20577"/>
        <pc:sldMkLst>
          <pc:docMk/>
          <pc:sldMk cId="1902779973" sldId="324"/>
        </pc:sldMkLst>
        <pc:spChg chg="mod">
          <ac:chgData name="Pierre ombolo Menoga  (CMSG)" userId="a85b0e6c-f6f9-414d-a9fb-87ef02c4461e" providerId="ADAL" clId="{31404B6A-D080-4ADD-9994-5236A087A1AC}" dt="2023-05-09T18:04:42.056" v="78" actId="20577"/>
          <ac:spMkLst>
            <pc:docMk/>
            <pc:sldMk cId="1902779973" sldId="324"/>
            <ac:spMk id="10" creationId="{DE152729-BBB6-E709-CBC5-CCA96DA7102D}"/>
          </ac:spMkLst>
        </pc:spChg>
      </pc:sldChg>
      <pc:sldChg chg="addSp delSp modSp mod">
        <pc:chgData name="Pierre ombolo Menoga  (CMSG)" userId="a85b0e6c-f6f9-414d-a9fb-87ef02c4461e" providerId="ADAL" clId="{31404B6A-D080-4ADD-9994-5236A087A1AC}" dt="2023-05-09T18:05:29.185" v="84"/>
        <pc:sldMkLst>
          <pc:docMk/>
          <pc:sldMk cId="3595131827" sldId="326"/>
        </pc:sldMkLst>
        <pc:spChg chg="add mod">
          <ac:chgData name="Pierre ombolo Menoga  (CMSG)" userId="a85b0e6c-f6f9-414d-a9fb-87ef02c4461e" providerId="ADAL" clId="{31404B6A-D080-4ADD-9994-5236A087A1AC}" dt="2023-05-09T18:05:29.185" v="84"/>
          <ac:spMkLst>
            <pc:docMk/>
            <pc:sldMk cId="3595131827" sldId="326"/>
            <ac:spMk id="4" creationId="{C63D71A6-F896-EC92-B219-02A48EC43B31}"/>
          </ac:spMkLst>
        </pc:spChg>
        <pc:spChg chg="del">
          <ac:chgData name="Pierre ombolo Menoga  (CMSG)" userId="a85b0e6c-f6f9-414d-a9fb-87ef02c4461e" providerId="ADAL" clId="{31404B6A-D080-4ADD-9994-5236A087A1AC}" dt="2023-05-09T18:05:27.850" v="83" actId="478"/>
          <ac:spMkLst>
            <pc:docMk/>
            <pc:sldMk cId="3595131827" sldId="326"/>
            <ac:spMk id="10" creationId="{DE152729-BBB6-E709-CBC5-CCA96DA7102D}"/>
          </ac:spMkLst>
        </pc:spChg>
      </pc:sldChg>
      <pc:sldChg chg="addSp delSp modSp mod">
        <pc:chgData name="Pierre ombolo Menoga  (CMSG)" userId="a85b0e6c-f6f9-414d-a9fb-87ef02c4461e" providerId="ADAL" clId="{31404B6A-D080-4ADD-9994-5236A087A1AC}" dt="2023-05-25T18:04:32.897" v="112" actId="20577"/>
        <pc:sldMkLst>
          <pc:docMk/>
          <pc:sldMk cId="3241798715" sldId="327"/>
        </pc:sldMkLst>
        <pc:spChg chg="add mod">
          <ac:chgData name="Pierre ombolo Menoga  (CMSG)" userId="a85b0e6c-f6f9-414d-a9fb-87ef02c4461e" providerId="ADAL" clId="{31404B6A-D080-4ADD-9994-5236A087A1AC}" dt="2023-05-09T18:05:44.611" v="88"/>
          <ac:spMkLst>
            <pc:docMk/>
            <pc:sldMk cId="3241798715" sldId="327"/>
            <ac:spMk id="5" creationId="{FAD40EEA-49FA-5954-590E-796418D0800E}"/>
          </ac:spMkLst>
        </pc:spChg>
        <pc:spChg chg="mod">
          <ac:chgData name="Pierre ombolo Menoga  (CMSG)" userId="a85b0e6c-f6f9-414d-a9fb-87ef02c4461e" providerId="ADAL" clId="{31404B6A-D080-4ADD-9994-5236A087A1AC}" dt="2023-05-25T18:04:32.897" v="112" actId="20577"/>
          <ac:spMkLst>
            <pc:docMk/>
            <pc:sldMk cId="3241798715" sldId="327"/>
            <ac:spMk id="9" creationId="{49B56AA1-7BDD-0CD0-6FE2-7A3AD0C56655}"/>
          </ac:spMkLst>
        </pc:spChg>
        <pc:spChg chg="del">
          <ac:chgData name="Pierre ombolo Menoga  (CMSG)" userId="a85b0e6c-f6f9-414d-a9fb-87ef02c4461e" providerId="ADAL" clId="{31404B6A-D080-4ADD-9994-5236A087A1AC}" dt="2023-05-09T18:05:43.714" v="87" actId="478"/>
          <ac:spMkLst>
            <pc:docMk/>
            <pc:sldMk cId="3241798715" sldId="327"/>
            <ac:spMk id="10" creationId="{DE152729-BBB6-E709-CBC5-CCA96DA7102D}"/>
          </ac:spMkLst>
        </pc:spChg>
      </pc:sldChg>
      <pc:sldChg chg="modSp mod">
        <pc:chgData name="Pierre ombolo Menoga  (CMSG)" userId="a85b0e6c-f6f9-414d-a9fb-87ef02c4461e" providerId="ADAL" clId="{31404B6A-D080-4ADD-9994-5236A087A1AC}" dt="2023-05-09T18:03:42.442" v="45" actId="20577"/>
        <pc:sldMkLst>
          <pc:docMk/>
          <pc:sldMk cId="2166581765" sldId="329"/>
        </pc:sldMkLst>
        <pc:spChg chg="mod">
          <ac:chgData name="Pierre ombolo Menoga  (CMSG)" userId="a85b0e6c-f6f9-414d-a9fb-87ef02c4461e" providerId="ADAL" clId="{31404B6A-D080-4ADD-9994-5236A087A1AC}" dt="2023-05-09T18:03:42.442" v="45" actId="20577"/>
          <ac:spMkLst>
            <pc:docMk/>
            <pc:sldMk cId="2166581765" sldId="329"/>
            <ac:spMk id="3" creationId="{E38C7815-7442-7DF7-B231-88EB9FFB9FED}"/>
          </ac:spMkLst>
        </pc:spChg>
      </pc:sldChg>
      <pc:sldChg chg="addSp delSp modSp mod">
        <pc:chgData name="Pierre ombolo Menoga  (CMSG)" userId="a85b0e6c-f6f9-414d-a9fb-87ef02c4461e" providerId="ADAL" clId="{31404B6A-D080-4ADD-9994-5236A087A1AC}" dt="2023-05-09T18:05:05.811" v="82"/>
        <pc:sldMkLst>
          <pc:docMk/>
          <pc:sldMk cId="2680092003" sldId="331"/>
        </pc:sldMkLst>
        <pc:spChg chg="add del mod">
          <ac:chgData name="Pierre ombolo Menoga  (CMSG)" userId="a85b0e6c-f6f9-414d-a9fb-87ef02c4461e" providerId="ADAL" clId="{31404B6A-D080-4ADD-9994-5236A087A1AC}" dt="2023-05-09T18:05:00.870" v="80"/>
          <ac:spMkLst>
            <pc:docMk/>
            <pc:sldMk cId="2680092003" sldId="331"/>
            <ac:spMk id="4" creationId="{E89B25B9-C84A-B44F-678D-8012615A8AB4}"/>
          </ac:spMkLst>
        </pc:spChg>
        <pc:spChg chg="add mod">
          <ac:chgData name="Pierre ombolo Menoga  (CMSG)" userId="a85b0e6c-f6f9-414d-a9fb-87ef02c4461e" providerId="ADAL" clId="{31404B6A-D080-4ADD-9994-5236A087A1AC}" dt="2023-05-09T18:05:05.811" v="82"/>
          <ac:spMkLst>
            <pc:docMk/>
            <pc:sldMk cId="2680092003" sldId="331"/>
            <ac:spMk id="5" creationId="{971D76C6-B40E-E43E-0BA7-E4EF2F7E4CA8}"/>
          </ac:spMkLst>
        </pc:spChg>
        <pc:spChg chg="del">
          <ac:chgData name="Pierre ombolo Menoga  (CMSG)" userId="a85b0e6c-f6f9-414d-a9fb-87ef02c4461e" providerId="ADAL" clId="{31404B6A-D080-4ADD-9994-5236A087A1AC}" dt="2023-05-09T18:05:04.647" v="81" actId="478"/>
          <ac:spMkLst>
            <pc:docMk/>
            <pc:sldMk cId="2680092003" sldId="331"/>
            <ac:spMk id="10" creationId="{DE152729-BBB6-E709-CBC5-CCA96DA7102D}"/>
          </ac:spMkLst>
        </pc:spChg>
      </pc:sldChg>
      <pc:sldChg chg="addSp delSp modSp mod">
        <pc:chgData name="Pierre ombolo Menoga  (CMSG)" userId="a85b0e6c-f6f9-414d-a9fb-87ef02c4461e" providerId="ADAL" clId="{31404B6A-D080-4ADD-9994-5236A087A1AC}" dt="2023-05-25T18:04:19.865" v="108" actId="20577"/>
        <pc:sldMkLst>
          <pc:docMk/>
          <pc:sldMk cId="2404250685" sldId="332"/>
        </pc:sldMkLst>
        <pc:spChg chg="add mod">
          <ac:chgData name="Pierre ombolo Menoga  (CMSG)" userId="a85b0e6c-f6f9-414d-a9fb-87ef02c4461e" providerId="ADAL" clId="{31404B6A-D080-4ADD-9994-5236A087A1AC}" dt="2023-05-09T18:05:36.135" v="86"/>
          <ac:spMkLst>
            <pc:docMk/>
            <pc:sldMk cId="2404250685" sldId="332"/>
            <ac:spMk id="4" creationId="{3C6904AA-50BE-F23F-7590-B21EC26C2A43}"/>
          </ac:spMkLst>
        </pc:spChg>
        <pc:spChg chg="mod">
          <ac:chgData name="Pierre ombolo Menoga  (CMSG)" userId="a85b0e6c-f6f9-414d-a9fb-87ef02c4461e" providerId="ADAL" clId="{31404B6A-D080-4ADD-9994-5236A087A1AC}" dt="2023-05-25T18:04:19.865" v="108" actId="20577"/>
          <ac:spMkLst>
            <pc:docMk/>
            <pc:sldMk cId="2404250685" sldId="332"/>
            <ac:spMk id="9" creationId="{49B56AA1-7BDD-0CD0-6FE2-7A3AD0C56655}"/>
          </ac:spMkLst>
        </pc:spChg>
        <pc:spChg chg="del">
          <ac:chgData name="Pierre ombolo Menoga  (CMSG)" userId="a85b0e6c-f6f9-414d-a9fb-87ef02c4461e" providerId="ADAL" clId="{31404B6A-D080-4ADD-9994-5236A087A1AC}" dt="2023-05-09T18:05:35.207" v="85" actId="478"/>
          <ac:spMkLst>
            <pc:docMk/>
            <pc:sldMk cId="2404250685" sldId="332"/>
            <ac:spMk id="10" creationId="{DE152729-BBB6-E709-CBC5-CCA96DA7102D}"/>
          </ac:spMkLst>
        </pc:spChg>
      </pc:sldChg>
      <pc:sldChg chg="addSp delSp modSp mod">
        <pc:chgData name="Pierre ombolo Menoga  (CMSG)" userId="a85b0e6c-f6f9-414d-a9fb-87ef02c4461e" providerId="ADAL" clId="{31404B6A-D080-4ADD-9994-5236A087A1AC}" dt="2023-05-25T18:04:38.079" v="114" actId="20577"/>
        <pc:sldMkLst>
          <pc:docMk/>
          <pc:sldMk cId="4068084945" sldId="334"/>
        </pc:sldMkLst>
        <pc:spChg chg="add mod">
          <ac:chgData name="Pierre ombolo Menoga  (CMSG)" userId="a85b0e6c-f6f9-414d-a9fb-87ef02c4461e" providerId="ADAL" clId="{31404B6A-D080-4ADD-9994-5236A087A1AC}" dt="2023-05-09T18:05:53.138" v="90"/>
          <ac:spMkLst>
            <pc:docMk/>
            <pc:sldMk cId="4068084945" sldId="334"/>
            <ac:spMk id="5" creationId="{BAB312B2-0770-CD8A-E06C-B5D0590D3825}"/>
          </ac:spMkLst>
        </pc:spChg>
        <pc:spChg chg="mod">
          <ac:chgData name="Pierre ombolo Menoga  (CMSG)" userId="a85b0e6c-f6f9-414d-a9fb-87ef02c4461e" providerId="ADAL" clId="{31404B6A-D080-4ADD-9994-5236A087A1AC}" dt="2023-05-25T18:04:38.079" v="114" actId="20577"/>
          <ac:spMkLst>
            <pc:docMk/>
            <pc:sldMk cId="4068084945" sldId="334"/>
            <ac:spMk id="9" creationId="{49B56AA1-7BDD-0CD0-6FE2-7A3AD0C56655}"/>
          </ac:spMkLst>
        </pc:spChg>
        <pc:spChg chg="del">
          <ac:chgData name="Pierre ombolo Menoga  (CMSG)" userId="a85b0e6c-f6f9-414d-a9fb-87ef02c4461e" providerId="ADAL" clId="{31404B6A-D080-4ADD-9994-5236A087A1AC}" dt="2023-05-09T18:05:52.218" v="89" actId="478"/>
          <ac:spMkLst>
            <pc:docMk/>
            <pc:sldMk cId="4068084945" sldId="334"/>
            <ac:spMk id="10" creationId="{DE152729-BBB6-E709-CBC5-CCA96DA7102D}"/>
          </ac:spMkLst>
        </pc:spChg>
      </pc:sldChg>
    </pc:docChg>
  </pc:docChgLst>
  <pc:docChgLst>
    <pc:chgData name="Pierre ombolo Menoga  (CMSG)" userId="a85b0e6c-f6f9-414d-a9fb-87ef02c4461e" providerId="ADAL" clId="{B8C583DA-F2C0-4567-8E1F-D9BEE5019976}"/>
    <pc:docChg chg="modSld">
      <pc:chgData name="Pierre ombolo Menoga  (CMSG)" userId="a85b0e6c-f6f9-414d-a9fb-87ef02c4461e" providerId="ADAL" clId="{B8C583DA-F2C0-4567-8E1F-D9BEE5019976}" dt="2023-10-09T07:54:50.156" v="0" actId="1076"/>
      <pc:docMkLst>
        <pc:docMk/>
      </pc:docMkLst>
      <pc:sldChg chg="modSp mod">
        <pc:chgData name="Pierre ombolo Menoga  (CMSG)" userId="a85b0e6c-f6f9-414d-a9fb-87ef02c4461e" providerId="ADAL" clId="{B8C583DA-F2C0-4567-8E1F-D9BEE5019976}" dt="2023-10-09T07:54:50.156" v="0" actId="1076"/>
        <pc:sldMkLst>
          <pc:docMk/>
          <pc:sldMk cId="193143965" sldId="298"/>
        </pc:sldMkLst>
        <pc:picChg chg="mod">
          <ac:chgData name="Pierre ombolo Menoga  (CMSG)" userId="a85b0e6c-f6f9-414d-a9fb-87ef02c4461e" providerId="ADAL" clId="{B8C583DA-F2C0-4567-8E1F-D9BEE5019976}" dt="2023-10-09T07:54:50.156" v="0" actId="1076"/>
          <ac:picMkLst>
            <pc:docMk/>
            <pc:sldMk cId="193143965" sldId="298"/>
            <ac:picMk id="4" creationId="{65810330-F0B5-43C9-BC34-094FFB5C0529}"/>
          </ac:picMkLst>
        </pc:picChg>
      </pc:sldChg>
    </pc:docChg>
  </pc:docChgLst>
  <pc:docChgLst>
    <pc:chgData name="Pierre ombolo Menoga  (CMSG)" userId="a85b0e6c-f6f9-414d-a9fb-87ef02c4461e" providerId="ADAL" clId="{41771E72-9788-4125-A9B2-7AE2B313B357}"/>
    <pc:docChg chg="undo custSel addSld delSld modSld">
      <pc:chgData name="Pierre ombolo Menoga  (CMSG)" userId="a85b0e6c-f6f9-414d-a9fb-87ef02c4461e" providerId="ADAL" clId="{41771E72-9788-4125-A9B2-7AE2B313B357}" dt="2023-04-25T19:33:35.023" v="14270" actId="113"/>
      <pc:docMkLst>
        <pc:docMk/>
      </pc:docMkLst>
      <pc:sldChg chg="delSp modSp mod">
        <pc:chgData name="Pierre ombolo Menoga  (CMSG)" userId="a85b0e6c-f6f9-414d-a9fb-87ef02c4461e" providerId="ADAL" clId="{41771E72-9788-4125-A9B2-7AE2B313B357}" dt="2023-04-05T10:21:31.231" v="2896" actId="1076"/>
        <pc:sldMkLst>
          <pc:docMk/>
          <pc:sldMk cId="193143965" sldId="298"/>
        </pc:sldMkLst>
        <pc:spChg chg="mod">
          <ac:chgData name="Pierre ombolo Menoga  (CMSG)" userId="a85b0e6c-f6f9-414d-a9fb-87ef02c4461e" providerId="ADAL" clId="{41771E72-9788-4125-A9B2-7AE2B313B357}" dt="2023-04-04T19:25:54.609" v="1216" actId="14100"/>
          <ac:spMkLst>
            <pc:docMk/>
            <pc:sldMk cId="193143965" sldId="298"/>
            <ac:spMk id="2" creationId="{9AB2EA78-AEB3-469B-9025-3B17201A457B}"/>
          </ac:spMkLst>
        </pc:spChg>
        <pc:spChg chg="mod">
          <ac:chgData name="Pierre ombolo Menoga  (CMSG)" userId="a85b0e6c-f6f9-414d-a9fb-87ef02c4461e" providerId="ADAL" clId="{41771E72-9788-4125-A9B2-7AE2B313B357}" dt="2023-04-05T10:20:42.745" v="2892" actId="14861"/>
          <ac:spMkLst>
            <pc:docMk/>
            <pc:sldMk cId="193143965" sldId="298"/>
            <ac:spMk id="3" creationId="{F221F3E6-45B5-C1A4-3A3B-9B04DFFBFEBA}"/>
          </ac:spMkLst>
        </pc:spChg>
        <pc:spChg chg="del">
          <ac:chgData name="Pierre ombolo Menoga  (CMSG)" userId="a85b0e6c-f6f9-414d-a9fb-87ef02c4461e" providerId="ADAL" clId="{41771E72-9788-4125-A9B2-7AE2B313B357}" dt="2023-04-04T19:13:49.578" v="700" actId="478"/>
          <ac:spMkLst>
            <pc:docMk/>
            <pc:sldMk cId="193143965" sldId="298"/>
            <ac:spMk id="5" creationId="{36592EFE-1E74-D72C-1FDE-CB384C932BFF}"/>
          </ac:spMkLst>
        </pc:spChg>
        <pc:picChg chg="mod">
          <ac:chgData name="Pierre ombolo Menoga  (CMSG)" userId="a85b0e6c-f6f9-414d-a9fb-87ef02c4461e" providerId="ADAL" clId="{41771E72-9788-4125-A9B2-7AE2B313B357}" dt="2023-04-05T10:21:31.231" v="2896" actId="1076"/>
          <ac:picMkLst>
            <pc:docMk/>
            <pc:sldMk cId="193143965" sldId="298"/>
            <ac:picMk id="4" creationId="{65810330-F0B5-43C9-BC34-094FFB5C0529}"/>
          </ac:picMkLst>
        </pc:picChg>
      </pc:sldChg>
      <pc:sldChg chg="addSp delSp modSp mod modClrScheme chgLayout">
        <pc:chgData name="Pierre ombolo Menoga  (CMSG)" userId="a85b0e6c-f6f9-414d-a9fb-87ef02c4461e" providerId="ADAL" clId="{41771E72-9788-4125-A9B2-7AE2B313B357}" dt="2023-04-10T10:49:40.115" v="3396" actId="1037"/>
        <pc:sldMkLst>
          <pc:docMk/>
          <pc:sldMk cId="66325431" sldId="299"/>
        </pc:sldMkLst>
        <pc:spChg chg="mod">
          <ac:chgData name="Pierre ombolo Menoga  (CMSG)" userId="a85b0e6c-f6f9-414d-a9fb-87ef02c4461e" providerId="ADAL" clId="{41771E72-9788-4125-A9B2-7AE2B313B357}" dt="2023-04-10T10:49:40.115" v="3396" actId="1037"/>
          <ac:spMkLst>
            <pc:docMk/>
            <pc:sldMk cId="66325431" sldId="299"/>
            <ac:spMk id="2" creationId="{422FC37F-C8DF-1C29-F078-ECF6395D9D56}"/>
          </ac:spMkLst>
        </pc:spChg>
        <pc:spChg chg="del">
          <ac:chgData name="Pierre ombolo Menoga  (CMSG)" userId="a85b0e6c-f6f9-414d-a9fb-87ef02c4461e" providerId="ADAL" clId="{41771E72-9788-4125-A9B2-7AE2B313B357}" dt="2023-04-04T19:15:57.729" v="714" actId="478"/>
          <ac:spMkLst>
            <pc:docMk/>
            <pc:sldMk cId="66325431" sldId="299"/>
            <ac:spMk id="7" creationId="{1B4AD632-3115-5B83-0248-939CC7A73749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04T19:21:04.221" v="934" actId="12"/>
          <ac:graphicFrameMkLst>
            <pc:docMk/>
            <pc:sldMk cId="66325431" sldId="299"/>
            <ac:graphicFrameMk id="3" creationId="{C0766841-F30A-858C-6820-080E65F120C9}"/>
          </ac:graphicFrameMkLst>
        </pc:graphicFrameChg>
        <pc:graphicFrameChg chg="add mod modGraphic">
          <ac:chgData name="Pierre ombolo Menoga  (CMSG)" userId="a85b0e6c-f6f9-414d-a9fb-87ef02c4461e" providerId="ADAL" clId="{41771E72-9788-4125-A9B2-7AE2B313B357}" dt="2023-04-04T19:25:27.924" v="1211" actId="1037"/>
          <ac:graphicFrameMkLst>
            <pc:docMk/>
            <pc:sldMk cId="66325431" sldId="299"/>
            <ac:graphicFrameMk id="4" creationId="{AAF66A57-8BD0-7C1D-48F5-F469EBC34547}"/>
          </ac:graphicFrameMkLst>
        </pc:graphicFrameChg>
        <pc:picChg chg="add mod">
          <ac:chgData name="Pierre ombolo Menoga  (CMSG)" userId="a85b0e6c-f6f9-414d-a9fb-87ef02c4461e" providerId="ADAL" clId="{41771E72-9788-4125-A9B2-7AE2B313B357}" dt="2023-04-10T10:49:30.933" v="3365" actId="1038"/>
          <ac:picMkLst>
            <pc:docMk/>
            <pc:sldMk cId="66325431" sldId="299"/>
            <ac:picMk id="5" creationId="{0A7CFBE3-085B-641E-4EA9-FD94A68DCDFE}"/>
          </ac:picMkLst>
        </pc:picChg>
      </pc:sldChg>
      <pc:sldChg chg="del">
        <pc:chgData name="Pierre ombolo Menoga  (CMSG)" userId="a85b0e6c-f6f9-414d-a9fb-87ef02c4461e" providerId="ADAL" clId="{41771E72-9788-4125-A9B2-7AE2B313B357}" dt="2023-04-04T19:05:19.136" v="0" actId="2696"/>
        <pc:sldMkLst>
          <pc:docMk/>
          <pc:sldMk cId="199357940" sldId="300"/>
        </pc:sldMkLst>
      </pc:sldChg>
      <pc:sldChg chg="del">
        <pc:chgData name="Pierre ombolo Menoga  (CMSG)" userId="a85b0e6c-f6f9-414d-a9fb-87ef02c4461e" providerId="ADAL" clId="{41771E72-9788-4125-A9B2-7AE2B313B357}" dt="2023-04-04T19:05:23.973" v="1" actId="2696"/>
        <pc:sldMkLst>
          <pc:docMk/>
          <pc:sldMk cId="2416298735" sldId="301"/>
        </pc:sldMkLst>
      </pc:sldChg>
      <pc:sldChg chg="del">
        <pc:chgData name="Pierre ombolo Menoga  (CMSG)" userId="a85b0e6c-f6f9-414d-a9fb-87ef02c4461e" providerId="ADAL" clId="{41771E72-9788-4125-A9B2-7AE2B313B357}" dt="2023-04-04T19:05:36.121" v="2" actId="2696"/>
        <pc:sldMkLst>
          <pc:docMk/>
          <pc:sldMk cId="3493636527" sldId="302"/>
        </pc:sldMkLst>
      </pc:sldChg>
      <pc:sldChg chg="del">
        <pc:chgData name="Pierre ombolo Menoga  (CMSG)" userId="a85b0e6c-f6f9-414d-a9fb-87ef02c4461e" providerId="ADAL" clId="{41771E72-9788-4125-A9B2-7AE2B313B357}" dt="2023-04-04T19:05:36.121" v="2" actId="2696"/>
        <pc:sldMkLst>
          <pc:docMk/>
          <pc:sldMk cId="1206906988" sldId="303"/>
        </pc:sldMkLst>
      </pc:sldChg>
      <pc:sldChg chg="del">
        <pc:chgData name="Pierre ombolo Menoga  (CMSG)" userId="a85b0e6c-f6f9-414d-a9fb-87ef02c4461e" providerId="ADAL" clId="{41771E72-9788-4125-A9B2-7AE2B313B357}" dt="2023-04-04T19:05:36.121" v="2" actId="2696"/>
        <pc:sldMkLst>
          <pc:docMk/>
          <pc:sldMk cId="3503453140" sldId="304"/>
        </pc:sldMkLst>
      </pc:sldChg>
      <pc:sldChg chg="addSp delSp modSp del mod">
        <pc:chgData name="Pierre ombolo Menoga  (CMSG)" userId="a85b0e6c-f6f9-414d-a9fb-87ef02c4461e" providerId="ADAL" clId="{41771E72-9788-4125-A9B2-7AE2B313B357}" dt="2023-04-05T10:19:27.231" v="2870" actId="2696"/>
        <pc:sldMkLst>
          <pc:docMk/>
          <pc:sldMk cId="3564674582" sldId="305"/>
        </pc:sldMkLst>
        <pc:spChg chg="mod">
          <ac:chgData name="Pierre ombolo Menoga  (CMSG)" userId="a85b0e6c-f6f9-414d-a9fb-87ef02c4461e" providerId="ADAL" clId="{41771E72-9788-4125-A9B2-7AE2B313B357}" dt="2023-04-04T19:35:24.543" v="1524" actId="20577"/>
          <ac:spMkLst>
            <pc:docMk/>
            <pc:sldMk cId="3564674582" sldId="305"/>
            <ac:spMk id="2" creationId="{CA3A1C3A-CA4C-E689-D23E-3D7E18F9E248}"/>
          </ac:spMkLst>
        </pc:spChg>
        <pc:spChg chg="mod">
          <ac:chgData name="Pierre ombolo Menoga  (CMSG)" userId="a85b0e6c-f6f9-414d-a9fb-87ef02c4461e" providerId="ADAL" clId="{41771E72-9788-4125-A9B2-7AE2B313B357}" dt="2023-04-05T10:02:35.140" v="2212" actId="255"/>
          <ac:spMkLst>
            <pc:docMk/>
            <pc:sldMk cId="3564674582" sldId="305"/>
            <ac:spMk id="3" creationId="{E38C7815-7442-7DF7-B231-88EB9FFB9FED}"/>
          </ac:spMkLst>
        </pc:spChg>
        <pc:spChg chg="add del mod">
          <ac:chgData name="Pierre ombolo Menoga  (CMSG)" userId="a85b0e6c-f6f9-414d-a9fb-87ef02c4461e" providerId="ADAL" clId="{41771E72-9788-4125-A9B2-7AE2B313B357}" dt="2023-04-05T10:02:11.520" v="2209" actId="478"/>
          <ac:spMkLst>
            <pc:docMk/>
            <pc:sldMk cId="3564674582" sldId="305"/>
            <ac:spMk id="4" creationId="{07322FB0-792A-76CE-5B53-EF68D72FB6FD}"/>
          </ac:spMkLst>
        </pc:spChg>
      </pc:sldChg>
      <pc:sldChg chg="del">
        <pc:chgData name="Pierre ombolo Menoga  (CMSG)" userId="a85b0e6c-f6f9-414d-a9fb-87ef02c4461e" providerId="ADAL" clId="{41771E72-9788-4125-A9B2-7AE2B313B357}" dt="2023-04-04T19:05:36.121" v="2" actId="2696"/>
        <pc:sldMkLst>
          <pc:docMk/>
          <pc:sldMk cId="641718182" sldId="307"/>
        </pc:sldMkLst>
      </pc:sldChg>
      <pc:sldChg chg="addSp delSp modSp del mod">
        <pc:chgData name="Pierre ombolo Menoga  (CMSG)" userId="a85b0e6c-f6f9-414d-a9fb-87ef02c4461e" providerId="ADAL" clId="{41771E72-9788-4125-A9B2-7AE2B313B357}" dt="2023-04-25T07:47:34.291" v="6372" actId="2696"/>
        <pc:sldMkLst>
          <pc:docMk/>
          <pc:sldMk cId="1642498158" sldId="308"/>
        </pc:sldMkLst>
        <pc:spChg chg="del mod">
          <ac:chgData name="Pierre ombolo Menoga  (CMSG)" userId="a85b0e6c-f6f9-414d-a9fb-87ef02c4461e" providerId="ADAL" clId="{41771E72-9788-4125-A9B2-7AE2B313B357}" dt="2023-04-04T19:33:29.760" v="1487" actId="478"/>
          <ac:spMkLst>
            <pc:docMk/>
            <pc:sldMk cId="1642498158" sldId="308"/>
            <ac:spMk id="6" creationId="{FECA9DFD-BB46-0ECC-762C-44BFC3379AB1}"/>
          </ac:spMkLst>
        </pc:spChg>
        <pc:spChg chg="del mod">
          <ac:chgData name="Pierre ombolo Menoga  (CMSG)" userId="a85b0e6c-f6f9-414d-a9fb-87ef02c4461e" providerId="ADAL" clId="{41771E72-9788-4125-A9B2-7AE2B313B357}" dt="2023-04-04T19:33:33.921" v="1488" actId="478"/>
          <ac:spMkLst>
            <pc:docMk/>
            <pc:sldMk cId="1642498158" sldId="308"/>
            <ac:spMk id="7" creationId="{3B561088-1085-10A0-530F-80D8CA360A0C}"/>
          </ac:spMkLst>
        </pc:spChg>
        <pc:spChg chg="del mod">
          <ac:chgData name="Pierre ombolo Menoga  (CMSG)" userId="a85b0e6c-f6f9-414d-a9fb-87ef02c4461e" providerId="ADAL" clId="{41771E72-9788-4125-A9B2-7AE2B313B357}" dt="2023-04-04T19:33:36.898" v="1489" actId="478"/>
          <ac:spMkLst>
            <pc:docMk/>
            <pc:sldMk cId="1642498158" sldId="308"/>
            <ac:spMk id="8" creationId="{C88326AB-BEC2-69B4-DF11-6679FAE8A4E2}"/>
          </ac:spMkLst>
        </pc:spChg>
        <pc:spChg chg="del mod">
          <ac:chgData name="Pierre ombolo Menoga  (CMSG)" userId="a85b0e6c-f6f9-414d-a9fb-87ef02c4461e" providerId="ADAL" clId="{41771E72-9788-4125-A9B2-7AE2B313B357}" dt="2023-04-04T19:33:25.933" v="1486" actId="478"/>
          <ac:spMkLst>
            <pc:docMk/>
            <pc:sldMk cId="1642498158" sldId="308"/>
            <ac:spMk id="9" creationId="{49B56AA1-7BDD-0CD0-6FE2-7A3AD0C56655}"/>
          </ac:spMkLst>
        </pc:spChg>
        <pc:spChg chg="mod">
          <ac:chgData name="Pierre ombolo Menoga  (CMSG)" userId="a85b0e6c-f6f9-414d-a9fb-87ef02c4461e" providerId="ADAL" clId="{41771E72-9788-4125-A9B2-7AE2B313B357}" dt="2023-04-05T10:25:57.709" v="3078" actId="403"/>
          <ac:spMkLst>
            <pc:docMk/>
            <pc:sldMk cId="1642498158" sldId="308"/>
            <ac:spMk id="10" creationId="{DE152729-BBB6-E709-CBC5-CCA96DA7102D}"/>
          </ac:spMkLst>
        </pc:spChg>
        <pc:picChg chg="add del mod">
          <ac:chgData name="Pierre ombolo Menoga  (CMSG)" userId="a85b0e6c-f6f9-414d-a9fb-87ef02c4461e" providerId="ADAL" clId="{41771E72-9788-4125-A9B2-7AE2B313B357}" dt="2023-04-05T10:23:28.429" v="2946" actId="478"/>
          <ac:picMkLst>
            <pc:docMk/>
            <pc:sldMk cId="1642498158" sldId="308"/>
            <ac:picMk id="2" creationId="{9B10032D-E4C0-B64D-36E4-A65CC4808FF7}"/>
          </ac:picMkLst>
        </pc:picChg>
      </pc:sldChg>
      <pc:sldChg chg="modSp add del mod">
        <pc:chgData name="Pierre ombolo Menoga  (CMSG)" userId="a85b0e6c-f6f9-414d-a9fb-87ef02c4461e" providerId="ADAL" clId="{41771E72-9788-4125-A9B2-7AE2B313B357}" dt="2023-04-04T19:34:46.858" v="1491" actId="2696"/>
        <pc:sldMkLst>
          <pc:docMk/>
          <pc:sldMk cId="1598834881" sldId="309"/>
        </pc:sldMkLst>
        <pc:spChg chg="mod">
          <ac:chgData name="Pierre ombolo Menoga  (CMSG)" userId="a85b0e6c-f6f9-414d-a9fb-87ef02c4461e" providerId="ADAL" clId="{41771E72-9788-4125-A9B2-7AE2B313B357}" dt="2023-04-04T19:27:03.058" v="1234" actId="122"/>
          <ac:spMkLst>
            <pc:docMk/>
            <pc:sldMk cId="1598834881" sldId="309"/>
            <ac:spMk id="2" creationId="{CA3A1C3A-CA4C-E689-D23E-3D7E18F9E248}"/>
          </ac:spMkLst>
        </pc:spChg>
      </pc:sldChg>
      <pc:sldChg chg="addSp delSp modSp add mod">
        <pc:chgData name="Pierre ombolo Menoga  (CMSG)" userId="a85b0e6c-f6f9-414d-a9fb-87ef02c4461e" providerId="ADAL" clId="{41771E72-9788-4125-A9B2-7AE2B313B357}" dt="2023-04-25T19:33:35.023" v="14270" actId="113"/>
        <pc:sldMkLst>
          <pc:docMk/>
          <pc:sldMk cId="2161003686" sldId="309"/>
        </pc:sldMkLst>
        <pc:spChg chg="mod">
          <ac:chgData name="Pierre ombolo Menoga  (CMSG)" userId="a85b0e6c-f6f9-414d-a9fb-87ef02c4461e" providerId="ADAL" clId="{41771E72-9788-4125-A9B2-7AE2B313B357}" dt="2023-04-05T10:18:36.680" v="2866" actId="339"/>
          <ac:spMkLst>
            <pc:docMk/>
            <pc:sldMk cId="2161003686" sldId="309"/>
            <ac:spMk id="2" creationId="{CA3A1C3A-CA4C-E689-D23E-3D7E18F9E248}"/>
          </ac:spMkLst>
        </pc:spChg>
        <pc:spChg chg="mod">
          <ac:chgData name="Pierre ombolo Menoga  (CMSG)" userId="a85b0e6c-f6f9-414d-a9fb-87ef02c4461e" providerId="ADAL" clId="{41771E72-9788-4125-A9B2-7AE2B313B357}" dt="2023-04-25T19:33:35.023" v="14270" actId="113"/>
          <ac:spMkLst>
            <pc:docMk/>
            <pc:sldMk cId="2161003686" sldId="309"/>
            <ac:spMk id="3" creationId="{E38C7815-7442-7DF7-B231-88EB9FFB9FED}"/>
          </ac:spMkLst>
        </pc:spChg>
        <pc:spChg chg="del">
          <ac:chgData name="Pierre ombolo Menoga  (CMSG)" userId="a85b0e6c-f6f9-414d-a9fb-87ef02c4461e" providerId="ADAL" clId="{41771E72-9788-4125-A9B2-7AE2B313B357}" dt="2023-04-05T10:15:57.260" v="2771" actId="478"/>
          <ac:spMkLst>
            <pc:docMk/>
            <pc:sldMk cId="2161003686" sldId="309"/>
            <ac:spMk id="4" creationId="{07322FB0-792A-76CE-5B53-EF68D72FB6FD}"/>
          </ac:spMkLst>
        </pc:spChg>
        <pc:picChg chg="add mod">
          <ac:chgData name="Pierre ombolo Menoga  (CMSG)" userId="a85b0e6c-f6f9-414d-a9fb-87ef02c4461e" providerId="ADAL" clId="{41771E72-9788-4125-A9B2-7AE2B313B357}" dt="2023-04-05T10:17:03.355" v="2860" actId="14100"/>
          <ac:picMkLst>
            <pc:docMk/>
            <pc:sldMk cId="2161003686" sldId="309"/>
            <ac:picMk id="5" creationId="{343C460B-45FF-3796-6586-967D9785926B}"/>
          </ac:picMkLst>
        </pc:picChg>
        <pc:picChg chg="add mod">
          <ac:chgData name="Pierre ombolo Menoga  (CMSG)" userId="a85b0e6c-f6f9-414d-a9fb-87ef02c4461e" providerId="ADAL" clId="{41771E72-9788-4125-A9B2-7AE2B313B357}" dt="2023-04-05T10:18:57.679" v="2868"/>
          <ac:picMkLst>
            <pc:docMk/>
            <pc:sldMk cId="2161003686" sldId="309"/>
            <ac:picMk id="6" creationId="{17B444ED-6EB2-2DC2-D9CF-46755B6C1FA3}"/>
          </ac:picMkLst>
        </pc:picChg>
      </pc:sldChg>
      <pc:sldChg chg="add del">
        <pc:chgData name="Pierre ombolo Menoga  (CMSG)" userId="a85b0e6c-f6f9-414d-a9fb-87ef02c4461e" providerId="ADAL" clId="{41771E72-9788-4125-A9B2-7AE2B313B357}" dt="2023-04-04T19:34:56.147" v="1493"/>
        <pc:sldMkLst>
          <pc:docMk/>
          <pc:sldMk cId="2736669275" sldId="309"/>
        </pc:sldMkLst>
      </pc:sldChg>
      <pc:sldChg chg="modSp add mod">
        <pc:chgData name="Pierre ombolo Menoga  (CMSG)" userId="a85b0e6c-f6f9-414d-a9fb-87ef02c4461e" providerId="ADAL" clId="{41771E72-9788-4125-A9B2-7AE2B313B357}" dt="2023-04-25T16:44:58.354" v="8596" actId="2710"/>
        <pc:sldMkLst>
          <pc:docMk/>
          <pc:sldMk cId="1670976550" sldId="310"/>
        </pc:sldMkLst>
        <pc:graphicFrameChg chg="modGraphic">
          <ac:chgData name="Pierre ombolo Menoga  (CMSG)" userId="a85b0e6c-f6f9-414d-a9fb-87ef02c4461e" providerId="ADAL" clId="{41771E72-9788-4125-A9B2-7AE2B313B357}" dt="2023-04-25T16:44:58.354" v="8596" actId="2710"/>
          <ac:graphicFrameMkLst>
            <pc:docMk/>
            <pc:sldMk cId="1670976550" sldId="310"/>
            <ac:graphicFrameMk id="2" creationId="{C7577EAA-7F8D-98A8-ED8E-F07DE84BA265}"/>
          </ac:graphicFrameMkLst>
        </pc:graphicFrameChg>
        <pc:graphicFrameChg chg="modGraphic">
          <ac:chgData name="Pierre ombolo Menoga  (CMSG)" userId="a85b0e6c-f6f9-414d-a9fb-87ef02c4461e" providerId="ADAL" clId="{41771E72-9788-4125-A9B2-7AE2B313B357}" dt="2023-04-25T16:44:40.599" v="8576" actId="2710"/>
          <ac:graphicFrameMkLst>
            <pc:docMk/>
            <pc:sldMk cId="1670976550" sldId="310"/>
            <ac:graphicFrameMk id="3" creationId="{7C7A53D7-DC57-76DE-B7AA-B436AC376282}"/>
          </ac:graphicFrameMkLst>
        </pc:graphicFrameChg>
        <pc:graphicFrameChg chg="modGraphic">
          <ac:chgData name="Pierre ombolo Menoga  (CMSG)" userId="a85b0e6c-f6f9-414d-a9fb-87ef02c4461e" providerId="ADAL" clId="{41771E72-9788-4125-A9B2-7AE2B313B357}" dt="2023-04-25T16:44:26.132" v="8556" actId="122"/>
          <ac:graphicFrameMkLst>
            <pc:docMk/>
            <pc:sldMk cId="1670976550" sldId="310"/>
            <ac:graphicFrameMk id="5" creationId="{3C85BC79-41C4-E399-0462-07CFCE2E86E3}"/>
          </ac:graphicFrameMkLst>
        </pc:graphicFrameChg>
      </pc:sldChg>
      <pc:sldChg chg="addSp delSp modSp add del mod">
        <pc:chgData name="Pierre ombolo Menoga  (CMSG)" userId="a85b0e6c-f6f9-414d-a9fb-87ef02c4461e" providerId="ADAL" clId="{41771E72-9788-4125-A9B2-7AE2B313B357}" dt="2023-04-25T09:33:09.528" v="7873" actId="2696"/>
        <pc:sldMkLst>
          <pc:docMk/>
          <pc:sldMk cId="2520855266" sldId="310"/>
        </pc:sldMkLst>
        <pc:spChg chg="del">
          <ac:chgData name="Pierre ombolo Menoga  (CMSG)" userId="a85b0e6c-f6f9-414d-a9fb-87ef02c4461e" providerId="ADAL" clId="{41771E72-9788-4125-A9B2-7AE2B313B357}" dt="2023-04-10T10:43:51.771" v="3091" actId="478"/>
          <ac:spMkLst>
            <pc:docMk/>
            <pc:sldMk cId="2520855266" sldId="310"/>
            <ac:spMk id="6" creationId="{FECA9DFD-BB46-0ECC-762C-44BFC3379AB1}"/>
          </ac:spMkLst>
        </pc:spChg>
        <pc:spChg chg="del">
          <ac:chgData name="Pierre ombolo Menoga  (CMSG)" userId="a85b0e6c-f6f9-414d-a9fb-87ef02c4461e" providerId="ADAL" clId="{41771E72-9788-4125-A9B2-7AE2B313B357}" dt="2023-04-10T10:43:58.144" v="3092" actId="478"/>
          <ac:spMkLst>
            <pc:docMk/>
            <pc:sldMk cId="2520855266" sldId="310"/>
            <ac:spMk id="7" creationId="{3B561088-1085-10A0-530F-80D8CA360A0C}"/>
          </ac:spMkLst>
        </pc:spChg>
        <pc:spChg chg="del">
          <ac:chgData name="Pierre ombolo Menoga  (CMSG)" userId="a85b0e6c-f6f9-414d-a9fb-87ef02c4461e" providerId="ADAL" clId="{41771E72-9788-4125-A9B2-7AE2B313B357}" dt="2023-04-10T10:44:02" v="3093" actId="478"/>
          <ac:spMkLst>
            <pc:docMk/>
            <pc:sldMk cId="2520855266" sldId="310"/>
            <ac:spMk id="8" creationId="{C88326AB-BEC2-69B4-DF11-6679FAE8A4E2}"/>
          </ac:spMkLst>
        </pc:spChg>
        <pc:spChg chg="mod">
          <ac:chgData name="Pierre ombolo Menoga  (CMSG)" userId="a85b0e6c-f6f9-414d-a9fb-87ef02c4461e" providerId="ADAL" clId="{41771E72-9788-4125-A9B2-7AE2B313B357}" dt="2023-04-05T09:40:07.303" v="1851" actId="20577"/>
          <ac:spMkLst>
            <pc:docMk/>
            <pc:sldMk cId="2520855266" sldId="310"/>
            <ac:spMk id="9" creationId="{49B56AA1-7BDD-0CD0-6FE2-7A3AD0C56655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25T09:10:47.166" v="7863" actId="6549"/>
          <ac:graphicFrameMkLst>
            <pc:docMk/>
            <pc:sldMk cId="2520855266" sldId="310"/>
            <ac:graphicFrameMk id="2" creationId="{C7577EAA-7F8D-98A8-ED8E-F07DE84BA265}"/>
          </ac:graphicFrameMkLst>
        </pc:graphicFrameChg>
        <pc:graphicFrameChg chg="add mod modGraphic">
          <ac:chgData name="Pierre ombolo Menoga  (CMSG)" userId="a85b0e6c-f6f9-414d-a9fb-87ef02c4461e" providerId="ADAL" clId="{41771E72-9788-4125-A9B2-7AE2B313B357}" dt="2023-04-25T09:10:16.409" v="7823" actId="113"/>
          <ac:graphicFrameMkLst>
            <pc:docMk/>
            <pc:sldMk cId="2520855266" sldId="310"/>
            <ac:graphicFrameMk id="3" creationId="{7C7A53D7-DC57-76DE-B7AA-B436AC376282}"/>
          </ac:graphicFrameMkLst>
        </pc:graphicFrameChg>
        <pc:graphicFrameChg chg="add mod modGraphic">
          <ac:chgData name="Pierre ombolo Menoga  (CMSG)" userId="a85b0e6c-f6f9-414d-a9fb-87ef02c4461e" providerId="ADAL" clId="{41771E72-9788-4125-A9B2-7AE2B313B357}" dt="2023-04-25T08:19:56.771" v="7814" actId="313"/>
          <ac:graphicFrameMkLst>
            <pc:docMk/>
            <pc:sldMk cId="2520855266" sldId="310"/>
            <ac:graphicFrameMk id="5" creationId="{3C85BC79-41C4-E399-0462-07CFCE2E86E3}"/>
          </ac:graphicFrameMkLst>
        </pc:graphicFrameChg>
        <pc:picChg chg="add del mod">
          <ac:chgData name="Pierre ombolo Menoga  (CMSG)" userId="a85b0e6c-f6f9-414d-a9fb-87ef02c4461e" providerId="ADAL" clId="{41771E72-9788-4125-A9B2-7AE2B313B357}" dt="2023-04-05T10:26:30.009" v="3084" actId="478"/>
          <ac:picMkLst>
            <pc:docMk/>
            <pc:sldMk cId="2520855266" sldId="310"/>
            <ac:picMk id="2" creationId="{5EBB5685-F7A6-2367-8AEB-B72EE033E0A1}"/>
          </ac:picMkLst>
        </pc:picChg>
        <pc:picChg chg="add del mod">
          <ac:chgData name="Pierre ombolo Menoga  (CMSG)" userId="a85b0e6c-f6f9-414d-a9fb-87ef02c4461e" providerId="ADAL" clId="{41771E72-9788-4125-A9B2-7AE2B313B357}" dt="2023-04-05T10:26:26.454" v="3082" actId="478"/>
          <ac:picMkLst>
            <pc:docMk/>
            <pc:sldMk cId="2520855266" sldId="310"/>
            <ac:picMk id="3" creationId="{8C244B98-92A6-3252-8D1A-E0FF37C9F689}"/>
          </ac:picMkLst>
        </pc:picChg>
        <pc:picChg chg="add mod">
          <ac:chgData name="Pierre ombolo Menoga  (CMSG)" userId="a85b0e6c-f6f9-414d-a9fb-87ef02c4461e" providerId="ADAL" clId="{41771E72-9788-4125-A9B2-7AE2B313B357}" dt="2023-04-05T10:26:27.581" v="3083"/>
          <ac:picMkLst>
            <pc:docMk/>
            <pc:sldMk cId="2520855266" sldId="310"/>
            <ac:picMk id="4" creationId="{C4E55A6F-A49D-3DF3-4770-C5A79ABD42E7}"/>
          </ac:picMkLst>
        </pc:picChg>
      </pc:sldChg>
      <pc:sldChg chg="addSp delSp modSp add mod">
        <pc:chgData name="Pierre ombolo Menoga  (CMSG)" userId="a85b0e6c-f6f9-414d-a9fb-87ef02c4461e" providerId="ADAL" clId="{41771E72-9788-4125-A9B2-7AE2B313B357}" dt="2023-04-05T10:12:48.540" v="2618" actId="404"/>
        <pc:sldMkLst>
          <pc:docMk/>
          <pc:sldMk cId="2554329665" sldId="311"/>
        </pc:sldMkLst>
        <pc:spChg chg="del">
          <ac:chgData name="Pierre ombolo Menoga  (CMSG)" userId="a85b0e6c-f6f9-414d-a9fb-87ef02c4461e" providerId="ADAL" clId="{41771E72-9788-4125-A9B2-7AE2B313B357}" dt="2023-04-05T10:03:23.778" v="2250" actId="478"/>
          <ac:spMkLst>
            <pc:docMk/>
            <pc:sldMk cId="2554329665" sldId="311"/>
            <ac:spMk id="6" creationId="{FECA9DFD-BB46-0ECC-762C-44BFC3379AB1}"/>
          </ac:spMkLst>
        </pc:spChg>
        <pc:spChg chg="del">
          <ac:chgData name="Pierre ombolo Menoga  (CMSG)" userId="a85b0e6c-f6f9-414d-a9fb-87ef02c4461e" providerId="ADAL" clId="{41771E72-9788-4125-A9B2-7AE2B313B357}" dt="2023-04-05T10:03:27.722" v="2251" actId="478"/>
          <ac:spMkLst>
            <pc:docMk/>
            <pc:sldMk cId="2554329665" sldId="311"/>
            <ac:spMk id="7" creationId="{3B561088-1085-10A0-530F-80D8CA360A0C}"/>
          </ac:spMkLst>
        </pc:spChg>
        <pc:spChg chg="del">
          <ac:chgData name="Pierre ombolo Menoga  (CMSG)" userId="a85b0e6c-f6f9-414d-a9fb-87ef02c4461e" providerId="ADAL" clId="{41771E72-9788-4125-A9B2-7AE2B313B357}" dt="2023-04-05T10:03:30.716" v="2252" actId="478"/>
          <ac:spMkLst>
            <pc:docMk/>
            <pc:sldMk cId="2554329665" sldId="311"/>
            <ac:spMk id="8" creationId="{C88326AB-BEC2-69B4-DF11-6679FAE8A4E2}"/>
          </ac:spMkLst>
        </pc:spChg>
        <pc:spChg chg="del mod">
          <ac:chgData name="Pierre ombolo Menoga  (CMSG)" userId="a85b0e6c-f6f9-414d-a9fb-87ef02c4461e" providerId="ADAL" clId="{41771E72-9788-4125-A9B2-7AE2B313B357}" dt="2023-04-05T10:06:52.468" v="2327" actId="478"/>
          <ac:spMkLst>
            <pc:docMk/>
            <pc:sldMk cId="2554329665" sldId="311"/>
            <ac:spMk id="9" creationId="{49B56AA1-7BDD-0CD0-6FE2-7A3AD0C56655}"/>
          </ac:spMkLst>
        </pc:spChg>
        <pc:spChg chg="mod">
          <ac:chgData name="Pierre ombolo Menoga  (CMSG)" userId="a85b0e6c-f6f9-414d-a9fb-87ef02c4461e" providerId="ADAL" clId="{41771E72-9788-4125-A9B2-7AE2B313B357}" dt="2023-04-05T10:12:48.540" v="2618" actId="404"/>
          <ac:spMkLst>
            <pc:docMk/>
            <pc:sldMk cId="2554329665" sldId="311"/>
            <ac:spMk id="10" creationId="{DE152729-BBB6-E709-CBC5-CCA96DA7102D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05T10:09:41.811" v="2471" actId="20577"/>
          <ac:graphicFrameMkLst>
            <pc:docMk/>
            <pc:sldMk cId="2554329665" sldId="311"/>
            <ac:graphicFrameMk id="4" creationId="{01DC791C-9A78-CE88-FE7F-86EA78B8247C}"/>
          </ac:graphicFrameMkLst>
        </pc:graphicFrameChg>
        <pc:picChg chg="add del mod">
          <ac:chgData name="Pierre ombolo Menoga  (CMSG)" userId="a85b0e6c-f6f9-414d-a9fb-87ef02c4461e" providerId="ADAL" clId="{41771E72-9788-4125-A9B2-7AE2B313B357}" dt="2023-04-05T09:38:47.785" v="1843" actId="21"/>
          <ac:picMkLst>
            <pc:docMk/>
            <pc:sldMk cId="2554329665" sldId="311"/>
            <ac:picMk id="2" creationId="{E355AA51-7731-AC5D-496B-D75F793E1787}"/>
          </ac:picMkLst>
        </pc:picChg>
        <pc:picChg chg="add mod">
          <ac:chgData name="Pierre ombolo Menoga  (CMSG)" userId="a85b0e6c-f6f9-414d-a9fb-87ef02c4461e" providerId="ADAL" clId="{41771E72-9788-4125-A9B2-7AE2B313B357}" dt="2023-04-05T10:04:39.969" v="2315" actId="14100"/>
          <ac:picMkLst>
            <pc:docMk/>
            <pc:sldMk cId="2554329665" sldId="311"/>
            <ac:picMk id="3" creationId="{53012A6D-4A1C-5D59-F7B3-BE98D6A80E5A}"/>
          </ac:picMkLst>
        </pc:picChg>
      </pc:sldChg>
      <pc:sldChg chg="addSp delSp modSp add mod">
        <pc:chgData name="Pierre ombolo Menoga  (CMSG)" userId="a85b0e6c-f6f9-414d-a9fb-87ef02c4461e" providerId="ADAL" clId="{41771E72-9788-4125-A9B2-7AE2B313B357}" dt="2023-04-25T18:36:50.893" v="11836" actId="1036"/>
        <pc:sldMkLst>
          <pc:docMk/>
          <pc:sldMk cId="1776713346" sldId="312"/>
        </pc:sldMkLst>
        <pc:spChg chg="add mod">
          <ac:chgData name="Pierre ombolo Menoga  (CMSG)" userId="a85b0e6c-f6f9-414d-a9fb-87ef02c4461e" providerId="ADAL" clId="{41771E72-9788-4125-A9B2-7AE2B313B357}" dt="2023-04-25T18:36:13.556" v="11791" actId="14100"/>
          <ac:spMkLst>
            <pc:docMk/>
            <pc:sldMk cId="1776713346" sldId="312"/>
            <ac:spMk id="2" creationId="{9EFAE278-1AAB-8B4A-F05A-471840C51C90}"/>
          </ac:spMkLst>
        </pc:spChg>
        <pc:spChg chg="add mod">
          <ac:chgData name="Pierre ombolo Menoga  (CMSG)" userId="a85b0e6c-f6f9-414d-a9fb-87ef02c4461e" providerId="ADAL" clId="{41771E72-9788-4125-A9B2-7AE2B313B357}" dt="2023-04-25T18:36:50.893" v="11836" actId="1036"/>
          <ac:spMkLst>
            <pc:docMk/>
            <pc:sldMk cId="1776713346" sldId="312"/>
            <ac:spMk id="3" creationId="{4C533CDC-69E0-2534-62E6-137175FD5463}"/>
          </ac:spMkLst>
        </pc:spChg>
        <pc:spChg chg="del">
          <ac:chgData name="Pierre ombolo Menoga  (CMSG)" userId="a85b0e6c-f6f9-414d-a9fb-87ef02c4461e" providerId="ADAL" clId="{41771E72-9788-4125-A9B2-7AE2B313B357}" dt="2023-04-04T19:39:43.479" v="1569" actId="478"/>
          <ac:spMkLst>
            <pc:docMk/>
            <pc:sldMk cId="1776713346" sldId="312"/>
            <ac:spMk id="6" creationId="{FECA9DFD-BB46-0ECC-762C-44BFC3379AB1}"/>
          </ac:spMkLst>
        </pc:spChg>
        <pc:spChg chg="del">
          <ac:chgData name="Pierre ombolo Menoga  (CMSG)" userId="a85b0e6c-f6f9-414d-a9fb-87ef02c4461e" providerId="ADAL" clId="{41771E72-9788-4125-A9B2-7AE2B313B357}" dt="2023-04-04T19:39:45.827" v="1570" actId="478"/>
          <ac:spMkLst>
            <pc:docMk/>
            <pc:sldMk cId="1776713346" sldId="312"/>
            <ac:spMk id="7" creationId="{3B561088-1085-10A0-530F-80D8CA360A0C}"/>
          </ac:spMkLst>
        </pc:spChg>
        <pc:spChg chg="del">
          <ac:chgData name="Pierre ombolo Menoga  (CMSG)" userId="a85b0e6c-f6f9-414d-a9fb-87ef02c4461e" providerId="ADAL" clId="{41771E72-9788-4125-A9B2-7AE2B313B357}" dt="2023-04-04T19:39:48.813" v="1571" actId="478"/>
          <ac:spMkLst>
            <pc:docMk/>
            <pc:sldMk cId="1776713346" sldId="312"/>
            <ac:spMk id="8" creationId="{C88326AB-BEC2-69B4-DF11-6679FAE8A4E2}"/>
          </ac:spMkLst>
        </pc:spChg>
        <pc:spChg chg="mod">
          <ac:chgData name="Pierre ombolo Menoga  (CMSG)" userId="a85b0e6c-f6f9-414d-a9fb-87ef02c4461e" providerId="ADAL" clId="{41771E72-9788-4125-A9B2-7AE2B313B357}" dt="2023-04-25T09:34:42.953" v="7894" actId="20577"/>
          <ac:spMkLst>
            <pc:docMk/>
            <pc:sldMk cId="1776713346" sldId="312"/>
            <ac:spMk id="9" creationId="{49B56AA1-7BDD-0CD0-6FE2-7A3AD0C56655}"/>
          </ac:spMkLst>
        </pc:spChg>
        <pc:picChg chg="add del mod">
          <ac:chgData name="Pierre ombolo Menoga  (CMSG)" userId="a85b0e6c-f6f9-414d-a9fb-87ef02c4461e" providerId="ADAL" clId="{41771E72-9788-4125-A9B2-7AE2B313B357}" dt="2023-04-05T10:26:34.725" v="3085" actId="478"/>
          <ac:picMkLst>
            <pc:docMk/>
            <pc:sldMk cId="1776713346" sldId="312"/>
            <ac:picMk id="2" creationId="{10652F6F-D942-D571-C816-B8854AE1ACAD}"/>
          </ac:picMkLst>
        </pc:picChg>
        <pc:picChg chg="add del mod">
          <ac:chgData name="Pierre ombolo Menoga  (CMSG)" userId="a85b0e6c-f6f9-414d-a9fb-87ef02c4461e" providerId="ADAL" clId="{41771E72-9788-4125-A9B2-7AE2B313B357}" dt="2023-04-05T10:26:38.617" v="3086" actId="478"/>
          <ac:picMkLst>
            <pc:docMk/>
            <pc:sldMk cId="1776713346" sldId="312"/>
            <ac:picMk id="3" creationId="{6DA46DE2-91B2-C8D3-2446-9CF434D9B0D9}"/>
          </ac:picMkLst>
        </pc:picChg>
        <pc:picChg chg="add mod">
          <ac:chgData name="Pierre ombolo Menoga  (CMSG)" userId="a85b0e6c-f6f9-414d-a9fb-87ef02c4461e" providerId="ADAL" clId="{41771E72-9788-4125-A9B2-7AE2B313B357}" dt="2023-04-05T10:26:39.775" v="3087"/>
          <ac:picMkLst>
            <pc:docMk/>
            <pc:sldMk cId="1776713346" sldId="312"/>
            <ac:picMk id="4" creationId="{CD37F0A9-9FD8-F900-541D-4E8C707ACBAE}"/>
          </ac:picMkLst>
        </pc:picChg>
      </pc:sldChg>
      <pc:sldChg chg="addSp delSp modSp add mod">
        <pc:chgData name="Pierre ombolo Menoga  (CMSG)" userId="a85b0e6c-f6f9-414d-a9fb-87ef02c4461e" providerId="ADAL" clId="{41771E72-9788-4125-A9B2-7AE2B313B357}" dt="2023-04-25T17:39:07.319" v="10812" actId="1038"/>
        <pc:sldMkLst>
          <pc:docMk/>
          <pc:sldMk cId="2670901531" sldId="313"/>
        </pc:sldMkLst>
        <pc:spChg chg="add mod">
          <ac:chgData name="Pierre ombolo Menoga  (CMSG)" userId="a85b0e6c-f6f9-414d-a9fb-87ef02c4461e" providerId="ADAL" clId="{41771E72-9788-4125-A9B2-7AE2B313B357}" dt="2023-04-25T17:38:39.673" v="10795" actId="403"/>
          <ac:spMkLst>
            <pc:docMk/>
            <pc:sldMk cId="2670901531" sldId="313"/>
            <ac:spMk id="2" creationId="{DAAB430F-687B-BA64-FB01-AD796EE0FD67}"/>
          </ac:spMkLst>
        </pc:spChg>
        <pc:spChg chg="add mod">
          <ac:chgData name="Pierre ombolo Menoga  (CMSG)" userId="a85b0e6c-f6f9-414d-a9fb-87ef02c4461e" providerId="ADAL" clId="{41771E72-9788-4125-A9B2-7AE2B313B357}" dt="2023-04-25T17:38:45.857" v="10797" actId="403"/>
          <ac:spMkLst>
            <pc:docMk/>
            <pc:sldMk cId="2670901531" sldId="313"/>
            <ac:spMk id="6" creationId="{DB76283D-E9C6-5F2D-2903-8089C72097C7}"/>
          </ac:spMkLst>
        </pc:spChg>
        <pc:spChg chg="del">
          <ac:chgData name="Pierre ombolo Menoga  (CMSG)" userId="a85b0e6c-f6f9-414d-a9fb-87ef02c4461e" providerId="ADAL" clId="{41771E72-9788-4125-A9B2-7AE2B313B357}" dt="2023-04-04T19:39:53.351" v="1572" actId="478"/>
          <ac:spMkLst>
            <pc:docMk/>
            <pc:sldMk cId="2670901531" sldId="313"/>
            <ac:spMk id="6" creationId="{FECA9DFD-BB46-0ECC-762C-44BFC3379AB1}"/>
          </ac:spMkLst>
        </pc:spChg>
        <pc:spChg chg="del">
          <ac:chgData name="Pierre ombolo Menoga  (CMSG)" userId="a85b0e6c-f6f9-414d-a9fb-87ef02c4461e" providerId="ADAL" clId="{41771E72-9788-4125-A9B2-7AE2B313B357}" dt="2023-04-04T19:39:55.953" v="1573" actId="478"/>
          <ac:spMkLst>
            <pc:docMk/>
            <pc:sldMk cId="2670901531" sldId="313"/>
            <ac:spMk id="7" creationId="{3B561088-1085-10A0-530F-80D8CA360A0C}"/>
          </ac:spMkLst>
        </pc:spChg>
        <pc:spChg chg="add mod">
          <ac:chgData name="Pierre ombolo Menoga  (CMSG)" userId="a85b0e6c-f6f9-414d-a9fb-87ef02c4461e" providerId="ADAL" clId="{41771E72-9788-4125-A9B2-7AE2B313B357}" dt="2023-04-25T17:38:51.669" v="10799" actId="403"/>
          <ac:spMkLst>
            <pc:docMk/>
            <pc:sldMk cId="2670901531" sldId="313"/>
            <ac:spMk id="7" creationId="{735114E9-56C7-2CA0-D2F0-5E57A633F2BB}"/>
          </ac:spMkLst>
        </pc:spChg>
        <pc:spChg chg="add mod">
          <ac:chgData name="Pierre ombolo Menoga  (CMSG)" userId="a85b0e6c-f6f9-414d-a9fb-87ef02c4461e" providerId="ADAL" clId="{41771E72-9788-4125-A9B2-7AE2B313B357}" dt="2023-04-25T17:38:56.242" v="10800" actId="403"/>
          <ac:spMkLst>
            <pc:docMk/>
            <pc:sldMk cId="2670901531" sldId="313"/>
            <ac:spMk id="8" creationId="{73CBA275-6F69-71EE-D65F-ADD065DAAE5B}"/>
          </ac:spMkLst>
        </pc:spChg>
        <pc:spChg chg="del">
          <ac:chgData name="Pierre ombolo Menoga  (CMSG)" userId="a85b0e6c-f6f9-414d-a9fb-87ef02c4461e" providerId="ADAL" clId="{41771E72-9788-4125-A9B2-7AE2B313B357}" dt="2023-04-04T19:39:59.181" v="1574" actId="478"/>
          <ac:spMkLst>
            <pc:docMk/>
            <pc:sldMk cId="2670901531" sldId="313"/>
            <ac:spMk id="8" creationId="{C88326AB-BEC2-69B4-DF11-6679FAE8A4E2}"/>
          </ac:spMkLst>
        </pc:spChg>
        <pc:spChg chg="mod">
          <ac:chgData name="Pierre ombolo Menoga  (CMSG)" userId="a85b0e6c-f6f9-414d-a9fb-87ef02c4461e" providerId="ADAL" clId="{41771E72-9788-4125-A9B2-7AE2B313B357}" dt="2023-04-05T09:40:19.819" v="1857" actId="20577"/>
          <ac:spMkLst>
            <pc:docMk/>
            <pc:sldMk cId="2670901531" sldId="313"/>
            <ac:spMk id="9" creationId="{49B56AA1-7BDD-0CD0-6FE2-7A3AD0C56655}"/>
          </ac:spMkLst>
        </pc:spChg>
        <pc:spChg chg="add mod">
          <ac:chgData name="Pierre ombolo Menoga  (CMSG)" userId="a85b0e6c-f6f9-414d-a9fb-87ef02c4461e" providerId="ADAL" clId="{41771E72-9788-4125-A9B2-7AE2B313B357}" dt="2023-04-25T17:34:46.554" v="10427" actId="255"/>
          <ac:spMkLst>
            <pc:docMk/>
            <pc:sldMk cId="2670901531" sldId="313"/>
            <ac:spMk id="11" creationId="{A8514E48-8914-AA2B-F518-0F567BFC49EE}"/>
          </ac:spMkLst>
        </pc:spChg>
        <pc:spChg chg="add mod">
          <ac:chgData name="Pierre ombolo Menoga  (CMSG)" userId="a85b0e6c-f6f9-414d-a9fb-87ef02c4461e" providerId="ADAL" clId="{41771E72-9788-4125-A9B2-7AE2B313B357}" dt="2023-04-25T17:36:11.388" v="10601" actId="20577"/>
          <ac:spMkLst>
            <pc:docMk/>
            <pc:sldMk cId="2670901531" sldId="313"/>
            <ac:spMk id="12" creationId="{5BA75134-C61D-973D-5B07-FC00C982C9FC}"/>
          </ac:spMkLst>
        </pc:spChg>
        <pc:spChg chg="add mod">
          <ac:chgData name="Pierre ombolo Menoga  (CMSG)" userId="a85b0e6c-f6f9-414d-a9fb-87ef02c4461e" providerId="ADAL" clId="{41771E72-9788-4125-A9B2-7AE2B313B357}" dt="2023-04-25T17:36:29.956" v="10666" actId="20577"/>
          <ac:spMkLst>
            <pc:docMk/>
            <pc:sldMk cId="2670901531" sldId="313"/>
            <ac:spMk id="13" creationId="{19C9832B-545B-A402-2F35-90A39B115E1B}"/>
          </ac:spMkLst>
        </pc:spChg>
        <pc:spChg chg="add mod">
          <ac:chgData name="Pierre ombolo Menoga  (CMSG)" userId="a85b0e6c-f6f9-414d-a9fb-87ef02c4461e" providerId="ADAL" clId="{41771E72-9788-4125-A9B2-7AE2B313B357}" dt="2023-04-25T17:39:07.319" v="10812" actId="1038"/>
          <ac:spMkLst>
            <pc:docMk/>
            <pc:sldMk cId="2670901531" sldId="313"/>
            <ac:spMk id="14" creationId="{7CF90611-F430-7D8D-AEF7-EC10AE830473}"/>
          </ac:spMkLst>
        </pc:spChg>
        <pc:graphicFrameChg chg="add del mod modGraphic">
          <ac:chgData name="Pierre ombolo Menoga  (CMSG)" userId="a85b0e6c-f6f9-414d-a9fb-87ef02c4461e" providerId="ADAL" clId="{41771E72-9788-4125-A9B2-7AE2B313B357}" dt="2023-04-19T12:56:22.921" v="5303" actId="478"/>
          <ac:graphicFrameMkLst>
            <pc:docMk/>
            <pc:sldMk cId="2670901531" sldId="313"/>
            <ac:graphicFrameMk id="2" creationId="{4D9BAB92-E867-8336-5847-C57EFE27DB3E}"/>
          </ac:graphicFrameMkLst>
        </pc:graphicFrameChg>
        <pc:graphicFrameChg chg="add del mod modGraphic">
          <ac:chgData name="Pierre ombolo Menoga  (CMSG)" userId="a85b0e6c-f6f9-414d-a9fb-87ef02c4461e" providerId="ADAL" clId="{41771E72-9788-4125-A9B2-7AE2B313B357}" dt="2023-04-25T17:30:06.202" v="10195" actId="21"/>
          <ac:graphicFrameMkLst>
            <pc:docMk/>
            <pc:sldMk cId="2670901531" sldId="313"/>
            <ac:graphicFrameMk id="3" creationId="{254CC555-9D08-40F5-9459-E928AB817DF4}"/>
          </ac:graphicFrameMkLst>
        </pc:graphicFrameChg>
        <pc:graphicFrameChg chg="add mod modGraphic">
          <ac:chgData name="Pierre ombolo Menoga  (CMSG)" userId="a85b0e6c-f6f9-414d-a9fb-87ef02c4461e" providerId="ADAL" clId="{41771E72-9788-4125-A9B2-7AE2B313B357}" dt="2023-04-25T17:29:55.266" v="10194" actId="20577"/>
          <ac:graphicFrameMkLst>
            <pc:docMk/>
            <pc:sldMk cId="2670901531" sldId="313"/>
            <ac:graphicFrameMk id="5" creationId="{6C120A8B-C3B8-BAEC-CCC7-52B9AE84FA48}"/>
          </ac:graphicFrameMkLst>
        </pc:graphicFrameChg>
        <pc:picChg chg="add del mod">
          <ac:chgData name="Pierre ombolo Menoga  (CMSG)" userId="a85b0e6c-f6f9-414d-a9fb-87ef02c4461e" providerId="ADAL" clId="{41771E72-9788-4125-A9B2-7AE2B313B357}" dt="2023-04-05T10:26:45.142" v="3088" actId="478"/>
          <ac:picMkLst>
            <pc:docMk/>
            <pc:sldMk cId="2670901531" sldId="313"/>
            <ac:picMk id="2" creationId="{A70BA778-8CC6-DA5D-5116-14B2616C8F91}"/>
          </ac:picMkLst>
        </pc:picChg>
        <pc:picChg chg="add del mod">
          <ac:chgData name="Pierre ombolo Menoga  (CMSG)" userId="a85b0e6c-f6f9-414d-a9fb-87ef02c4461e" providerId="ADAL" clId="{41771E72-9788-4125-A9B2-7AE2B313B357}" dt="2023-04-05T10:26:47.666" v="3089" actId="478"/>
          <ac:picMkLst>
            <pc:docMk/>
            <pc:sldMk cId="2670901531" sldId="313"/>
            <ac:picMk id="3" creationId="{46809602-F941-8622-697A-A94AE3B7D046}"/>
          </ac:picMkLst>
        </pc:picChg>
        <pc:picChg chg="add mod">
          <ac:chgData name="Pierre ombolo Menoga  (CMSG)" userId="a85b0e6c-f6f9-414d-a9fb-87ef02c4461e" providerId="ADAL" clId="{41771E72-9788-4125-A9B2-7AE2B313B357}" dt="2023-04-05T10:26:48.268" v="3090"/>
          <ac:picMkLst>
            <pc:docMk/>
            <pc:sldMk cId="2670901531" sldId="313"/>
            <ac:picMk id="4" creationId="{98102840-A592-797A-302C-78B8721A8268}"/>
          </ac:picMkLst>
        </pc:picChg>
      </pc:sldChg>
      <pc:sldChg chg="modSp add del mod">
        <pc:chgData name="Pierre ombolo Menoga  (CMSG)" userId="a85b0e6c-f6f9-414d-a9fb-87ef02c4461e" providerId="ADAL" clId="{41771E72-9788-4125-A9B2-7AE2B313B357}" dt="2023-04-25T07:47:39.268" v="6373" actId="2696"/>
        <pc:sldMkLst>
          <pc:docMk/>
          <pc:sldMk cId="2874447403" sldId="314"/>
        </pc:sldMkLst>
        <pc:spChg chg="mod">
          <ac:chgData name="Pierre ombolo Menoga  (CMSG)" userId="a85b0e6c-f6f9-414d-a9fb-87ef02c4461e" providerId="ADAL" clId="{41771E72-9788-4125-A9B2-7AE2B313B357}" dt="2023-04-05T10:26:06.334" v="3080" actId="403"/>
          <ac:spMkLst>
            <pc:docMk/>
            <pc:sldMk cId="2874447403" sldId="314"/>
            <ac:spMk id="10" creationId="{DE152729-BBB6-E709-CBC5-CCA96DA7102D}"/>
          </ac:spMkLst>
        </pc:spChg>
      </pc:sldChg>
      <pc:sldChg chg="addSp delSp modSp add mod">
        <pc:chgData name="Pierre ombolo Menoga  (CMSG)" userId="a85b0e6c-f6f9-414d-a9fb-87ef02c4461e" providerId="ADAL" clId="{41771E72-9788-4125-A9B2-7AE2B313B357}" dt="2023-04-19T12:55:14.482" v="5302" actId="403"/>
        <pc:sldMkLst>
          <pc:docMk/>
          <pc:sldMk cId="3306317136" sldId="315"/>
        </pc:sldMkLst>
        <pc:spChg chg="mod">
          <ac:chgData name="Pierre ombolo Menoga  (CMSG)" userId="a85b0e6c-f6f9-414d-a9fb-87ef02c4461e" providerId="ADAL" clId="{41771E72-9788-4125-A9B2-7AE2B313B357}" dt="2023-04-05T09:57:43.709" v="2019" actId="20577"/>
          <ac:spMkLst>
            <pc:docMk/>
            <pc:sldMk cId="3306317136" sldId="315"/>
            <ac:spMk id="9" creationId="{49B56AA1-7BDD-0CD0-6FE2-7A3AD0C56655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19T12:55:14.482" v="5302" actId="403"/>
          <ac:graphicFrameMkLst>
            <pc:docMk/>
            <pc:sldMk cId="3306317136" sldId="315"/>
            <ac:graphicFrameMk id="3" creationId="{6E9D9D8B-B065-926A-06AB-0624C3EE6F6D}"/>
          </ac:graphicFrameMkLst>
        </pc:graphicFrameChg>
        <pc:graphicFrameChg chg="add mod modGraphic">
          <ac:chgData name="Pierre ombolo Menoga  (CMSG)" userId="a85b0e6c-f6f9-414d-a9fb-87ef02c4461e" providerId="ADAL" clId="{41771E72-9788-4125-A9B2-7AE2B313B357}" dt="2023-04-19T12:52:08.928" v="5296" actId="1035"/>
          <ac:graphicFrameMkLst>
            <pc:docMk/>
            <pc:sldMk cId="3306317136" sldId="315"/>
            <ac:graphicFrameMk id="4" creationId="{37E198EF-5209-C117-A7A4-68CBC9DD6CAC}"/>
          </ac:graphicFrameMkLst>
        </pc:graphicFrameChg>
        <pc:graphicFrameChg chg="add del mod">
          <ac:chgData name="Pierre ombolo Menoga  (CMSG)" userId="a85b0e6c-f6f9-414d-a9fb-87ef02c4461e" providerId="ADAL" clId="{41771E72-9788-4125-A9B2-7AE2B313B357}" dt="2023-04-19T12:51:34.781" v="5277"/>
          <ac:graphicFrameMkLst>
            <pc:docMk/>
            <pc:sldMk cId="3306317136" sldId="315"/>
            <ac:graphicFrameMk id="6" creationId="{52B5E8D6-2F80-7CB0-5821-0349AED695E0}"/>
          </ac:graphicFrameMkLst>
        </pc:graphicFrameChg>
        <pc:picChg chg="del mod">
          <ac:chgData name="Pierre ombolo Menoga  (CMSG)" userId="a85b0e6c-f6f9-414d-a9fb-87ef02c4461e" providerId="ADAL" clId="{41771E72-9788-4125-A9B2-7AE2B313B357}" dt="2023-04-19T12:27:37.215" v="4061" actId="478"/>
          <ac:picMkLst>
            <pc:docMk/>
            <pc:sldMk cId="3306317136" sldId="315"/>
            <ac:picMk id="2" creationId="{A2A592D3-2E94-3919-0E0B-A5ED6EE309BA}"/>
          </ac:picMkLst>
        </pc:picChg>
        <pc:picChg chg="add del mod">
          <ac:chgData name="Pierre ombolo Menoga  (CMSG)" userId="a85b0e6c-f6f9-414d-a9fb-87ef02c4461e" providerId="ADAL" clId="{41771E72-9788-4125-A9B2-7AE2B313B357}" dt="2023-04-05T10:24:40.143" v="3065" actId="478"/>
          <ac:picMkLst>
            <pc:docMk/>
            <pc:sldMk cId="3306317136" sldId="315"/>
            <ac:picMk id="3" creationId="{B42E6904-47F9-4E11-C91D-702588AA5F93}"/>
          </ac:picMkLst>
        </pc:picChg>
        <pc:picChg chg="add del mod">
          <ac:chgData name="Pierre ombolo Menoga  (CMSG)" userId="a85b0e6c-f6f9-414d-a9fb-87ef02c4461e" providerId="ADAL" clId="{41771E72-9788-4125-A9B2-7AE2B313B357}" dt="2023-04-05T10:24:42.752" v="3066" actId="478"/>
          <ac:picMkLst>
            <pc:docMk/>
            <pc:sldMk cId="3306317136" sldId="315"/>
            <ac:picMk id="4" creationId="{9B8577E2-0ED9-B429-B4C9-A0DD7B8472DB}"/>
          </ac:picMkLst>
        </pc:picChg>
        <pc:picChg chg="add mod">
          <ac:chgData name="Pierre ombolo Menoga  (CMSG)" userId="a85b0e6c-f6f9-414d-a9fb-87ef02c4461e" providerId="ADAL" clId="{41771E72-9788-4125-A9B2-7AE2B313B357}" dt="2023-04-05T10:24:44.241" v="3067"/>
          <ac:picMkLst>
            <pc:docMk/>
            <pc:sldMk cId="3306317136" sldId="315"/>
            <ac:picMk id="5" creationId="{0AE9F38A-57D3-639E-8B84-4D59956B47C4}"/>
          </ac:picMkLst>
        </pc:picChg>
      </pc:sldChg>
      <pc:sldChg chg="addSp delSp modSp add mod">
        <pc:chgData name="Pierre ombolo Menoga  (CMSG)" userId="a85b0e6c-f6f9-414d-a9fb-87ef02c4461e" providerId="ADAL" clId="{41771E72-9788-4125-A9B2-7AE2B313B357}" dt="2023-04-19T12:27:57.183" v="4080" actId="20577"/>
        <pc:sldMkLst>
          <pc:docMk/>
          <pc:sldMk cId="3945594036" sldId="316"/>
        </pc:sldMkLst>
        <pc:spChg chg="mod">
          <ac:chgData name="Pierre ombolo Menoga  (CMSG)" userId="a85b0e6c-f6f9-414d-a9fb-87ef02c4461e" providerId="ADAL" clId="{41771E72-9788-4125-A9B2-7AE2B313B357}" dt="2023-04-19T12:27:57.183" v="4080" actId="20577"/>
          <ac:spMkLst>
            <pc:docMk/>
            <pc:sldMk cId="3945594036" sldId="316"/>
            <ac:spMk id="9" creationId="{49B56AA1-7BDD-0CD0-6FE2-7A3AD0C56655}"/>
          </ac:spMkLst>
        </pc:spChg>
        <pc:picChg chg="mod">
          <ac:chgData name="Pierre ombolo Menoga  (CMSG)" userId="a85b0e6c-f6f9-414d-a9fb-87ef02c4461e" providerId="ADAL" clId="{41771E72-9788-4125-A9B2-7AE2B313B357}" dt="2023-04-04T19:44:18.757" v="1637" actId="14100"/>
          <ac:picMkLst>
            <pc:docMk/>
            <pc:sldMk cId="3945594036" sldId="316"/>
            <ac:picMk id="2" creationId="{449F6826-BA57-DBD5-AC2A-DEEA7549D5E5}"/>
          </ac:picMkLst>
        </pc:picChg>
        <pc:picChg chg="add del mod">
          <ac:chgData name="Pierre ombolo Menoga  (CMSG)" userId="a85b0e6c-f6f9-414d-a9fb-87ef02c4461e" providerId="ADAL" clId="{41771E72-9788-4125-A9B2-7AE2B313B357}" dt="2023-04-05T10:24:51.145" v="3068" actId="478"/>
          <ac:picMkLst>
            <pc:docMk/>
            <pc:sldMk cId="3945594036" sldId="316"/>
            <ac:picMk id="3" creationId="{4EB97C7D-AC86-EBBA-7E98-43D65A8CE145}"/>
          </ac:picMkLst>
        </pc:picChg>
        <pc:picChg chg="add del mod">
          <ac:chgData name="Pierre ombolo Menoga  (CMSG)" userId="a85b0e6c-f6f9-414d-a9fb-87ef02c4461e" providerId="ADAL" clId="{41771E72-9788-4125-A9B2-7AE2B313B357}" dt="2023-04-05T10:24:53.547" v="3069" actId="478"/>
          <ac:picMkLst>
            <pc:docMk/>
            <pc:sldMk cId="3945594036" sldId="316"/>
            <ac:picMk id="4" creationId="{E358F607-3947-99CF-7A0B-427B8BED672D}"/>
          </ac:picMkLst>
        </pc:picChg>
        <pc:picChg chg="add mod">
          <ac:chgData name="Pierre ombolo Menoga  (CMSG)" userId="a85b0e6c-f6f9-414d-a9fb-87ef02c4461e" providerId="ADAL" clId="{41771E72-9788-4125-A9B2-7AE2B313B357}" dt="2023-04-05T10:24:54.549" v="3070"/>
          <ac:picMkLst>
            <pc:docMk/>
            <pc:sldMk cId="3945594036" sldId="316"/>
            <ac:picMk id="5" creationId="{41D55365-29F6-8B2D-7F2A-85446A4CFCAC}"/>
          </ac:picMkLst>
        </pc:picChg>
      </pc:sldChg>
      <pc:sldChg chg="addSp delSp modSp add mod">
        <pc:chgData name="Pierre ombolo Menoga  (CMSG)" userId="a85b0e6c-f6f9-414d-a9fb-87ef02c4461e" providerId="ADAL" clId="{41771E72-9788-4125-A9B2-7AE2B313B357}" dt="2023-04-25T17:54:53.224" v="11399" actId="20577"/>
        <pc:sldMkLst>
          <pc:docMk/>
          <pc:sldMk cId="1351894098" sldId="317"/>
        </pc:sldMkLst>
        <pc:spChg chg="add mod">
          <ac:chgData name="Pierre ombolo Menoga  (CMSG)" userId="a85b0e6c-f6f9-414d-a9fb-87ef02c4461e" providerId="ADAL" clId="{41771E72-9788-4125-A9B2-7AE2B313B357}" dt="2023-04-25T17:47:43.840" v="10907" actId="14100"/>
          <ac:spMkLst>
            <pc:docMk/>
            <pc:sldMk cId="1351894098" sldId="317"/>
            <ac:spMk id="5" creationId="{4E7B5809-A392-62A1-8178-6AEB60A943F9}"/>
          </ac:spMkLst>
        </pc:spChg>
        <pc:spChg chg="add mod">
          <ac:chgData name="Pierre ombolo Menoga  (CMSG)" userId="a85b0e6c-f6f9-414d-a9fb-87ef02c4461e" providerId="ADAL" clId="{41771E72-9788-4125-A9B2-7AE2B313B357}" dt="2023-04-25T17:50:51.163" v="10930" actId="14100"/>
          <ac:spMkLst>
            <pc:docMk/>
            <pc:sldMk cId="1351894098" sldId="317"/>
            <ac:spMk id="6" creationId="{A835A3FC-22D3-4751-1109-C5C229674702}"/>
          </ac:spMkLst>
        </pc:spChg>
        <pc:spChg chg="add mod">
          <ac:chgData name="Pierre ombolo Menoga  (CMSG)" userId="a85b0e6c-f6f9-414d-a9fb-87ef02c4461e" providerId="ADAL" clId="{41771E72-9788-4125-A9B2-7AE2B313B357}" dt="2023-04-25T17:51:06.307" v="10964" actId="1036"/>
          <ac:spMkLst>
            <pc:docMk/>
            <pc:sldMk cId="1351894098" sldId="317"/>
            <ac:spMk id="7" creationId="{30B94795-4119-04A5-5EBD-74BFEE8B2086}"/>
          </ac:spMkLst>
        </pc:spChg>
        <pc:spChg chg="add mod">
          <ac:chgData name="Pierre ombolo Menoga  (CMSG)" userId="a85b0e6c-f6f9-414d-a9fb-87ef02c4461e" providerId="ADAL" clId="{41771E72-9788-4125-A9B2-7AE2B313B357}" dt="2023-04-25T17:51:20.319" v="10999" actId="1037"/>
          <ac:spMkLst>
            <pc:docMk/>
            <pc:sldMk cId="1351894098" sldId="317"/>
            <ac:spMk id="8" creationId="{DC0C45F1-1AEF-1E0C-CB64-C17B5C117F9F}"/>
          </ac:spMkLst>
        </pc:spChg>
        <pc:spChg chg="mod">
          <ac:chgData name="Pierre ombolo Menoga  (CMSG)" userId="a85b0e6c-f6f9-414d-a9fb-87ef02c4461e" providerId="ADAL" clId="{41771E72-9788-4125-A9B2-7AE2B313B357}" dt="2023-04-05T09:59:29.465" v="2065" actId="20577"/>
          <ac:spMkLst>
            <pc:docMk/>
            <pc:sldMk cId="1351894098" sldId="317"/>
            <ac:spMk id="9" creationId="{49B56AA1-7BDD-0CD0-6FE2-7A3AD0C56655}"/>
          </ac:spMkLst>
        </pc:spChg>
        <pc:spChg chg="add mod">
          <ac:chgData name="Pierre ombolo Menoga  (CMSG)" userId="a85b0e6c-f6f9-414d-a9fb-87ef02c4461e" providerId="ADAL" clId="{41771E72-9788-4125-A9B2-7AE2B313B357}" dt="2023-04-25T17:51:31.511" v="11040" actId="1035"/>
          <ac:spMkLst>
            <pc:docMk/>
            <pc:sldMk cId="1351894098" sldId="317"/>
            <ac:spMk id="11" creationId="{AA098698-3A3A-1C25-F0C6-43FBCB9A419F}"/>
          </ac:spMkLst>
        </pc:spChg>
        <pc:spChg chg="add mod">
          <ac:chgData name="Pierre ombolo Menoga  (CMSG)" userId="a85b0e6c-f6f9-414d-a9fb-87ef02c4461e" providerId="ADAL" clId="{41771E72-9788-4125-A9B2-7AE2B313B357}" dt="2023-04-25T17:52:34.495" v="11126" actId="403"/>
          <ac:spMkLst>
            <pc:docMk/>
            <pc:sldMk cId="1351894098" sldId="317"/>
            <ac:spMk id="12" creationId="{9631CED5-9D5B-4E83-55AA-4793C2322F6C}"/>
          </ac:spMkLst>
        </pc:spChg>
        <pc:spChg chg="add del mod">
          <ac:chgData name="Pierre ombolo Menoga  (CMSG)" userId="a85b0e6c-f6f9-414d-a9fb-87ef02c4461e" providerId="ADAL" clId="{41771E72-9788-4125-A9B2-7AE2B313B357}" dt="2023-04-25T17:52:46.031" v="11128"/>
          <ac:spMkLst>
            <pc:docMk/>
            <pc:sldMk cId="1351894098" sldId="317"/>
            <ac:spMk id="13" creationId="{B621CD83-4009-D649-782D-F9C1AE3B770F}"/>
          </ac:spMkLst>
        </pc:spChg>
        <pc:spChg chg="add mod">
          <ac:chgData name="Pierre ombolo Menoga  (CMSG)" userId="a85b0e6c-f6f9-414d-a9fb-87ef02c4461e" providerId="ADAL" clId="{41771E72-9788-4125-A9B2-7AE2B313B357}" dt="2023-04-25T17:53:29.251" v="11214" actId="20577"/>
          <ac:spMkLst>
            <pc:docMk/>
            <pc:sldMk cId="1351894098" sldId="317"/>
            <ac:spMk id="14" creationId="{25104E1D-8C94-EE54-1FE4-B97EF8CEF694}"/>
          </ac:spMkLst>
        </pc:spChg>
        <pc:spChg chg="add mod">
          <ac:chgData name="Pierre ombolo Menoga  (CMSG)" userId="a85b0e6c-f6f9-414d-a9fb-87ef02c4461e" providerId="ADAL" clId="{41771E72-9788-4125-A9B2-7AE2B313B357}" dt="2023-04-25T17:54:24.026" v="11317" actId="404"/>
          <ac:spMkLst>
            <pc:docMk/>
            <pc:sldMk cId="1351894098" sldId="317"/>
            <ac:spMk id="15" creationId="{1BB1FC4E-9417-755B-EE1C-8E700B5D018D}"/>
          </ac:spMkLst>
        </pc:spChg>
        <pc:spChg chg="add mod">
          <ac:chgData name="Pierre ombolo Menoga  (CMSG)" userId="a85b0e6c-f6f9-414d-a9fb-87ef02c4461e" providerId="ADAL" clId="{41771E72-9788-4125-A9B2-7AE2B313B357}" dt="2023-04-25T17:54:53.224" v="11399" actId="20577"/>
          <ac:spMkLst>
            <pc:docMk/>
            <pc:sldMk cId="1351894098" sldId="317"/>
            <ac:spMk id="16" creationId="{B82FA083-098A-28B3-419B-8F9F5DEDBF1E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25T09:58:32.677" v="7986" actId="20577"/>
          <ac:graphicFrameMkLst>
            <pc:docMk/>
            <pc:sldMk cId="1351894098" sldId="317"/>
            <ac:graphicFrameMk id="3" creationId="{42619154-F09D-9DDB-279E-E5FE0CBD508D}"/>
          </ac:graphicFrameMkLst>
        </pc:graphicFrameChg>
        <pc:graphicFrameChg chg="add del mod">
          <ac:chgData name="Pierre ombolo Menoga  (CMSG)" userId="a85b0e6c-f6f9-414d-a9fb-87ef02c4461e" providerId="ADAL" clId="{41771E72-9788-4125-A9B2-7AE2B313B357}" dt="2023-04-25T17:39:32.992" v="10813" actId="478"/>
          <ac:graphicFrameMkLst>
            <pc:docMk/>
            <pc:sldMk cId="1351894098" sldId="317"/>
            <ac:graphicFrameMk id="4" creationId="{34B69E46-B005-F731-C4AB-2AD8B66A9881}"/>
          </ac:graphicFrameMkLst>
        </pc:graphicFrameChg>
        <pc:picChg chg="mod">
          <ac:chgData name="Pierre ombolo Menoga  (CMSG)" userId="a85b0e6c-f6f9-414d-a9fb-87ef02c4461e" providerId="ADAL" clId="{41771E72-9788-4125-A9B2-7AE2B313B357}" dt="2023-04-05T10:23:58.912" v="3055" actId="14100"/>
          <ac:picMkLst>
            <pc:docMk/>
            <pc:sldMk cId="1351894098" sldId="317"/>
            <ac:picMk id="2" creationId="{A70BA778-8CC6-DA5D-5116-14B2616C8F91}"/>
          </ac:picMkLst>
        </pc:picChg>
        <pc:picChg chg="del">
          <ac:chgData name="Pierre ombolo Menoga  (CMSG)" userId="a85b0e6c-f6f9-414d-a9fb-87ef02c4461e" providerId="ADAL" clId="{41771E72-9788-4125-A9B2-7AE2B313B357}" dt="2023-04-05T10:23:37.101" v="2947" actId="478"/>
          <ac:picMkLst>
            <pc:docMk/>
            <pc:sldMk cId="1351894098" sldId="317"/>
            <ac:picMk id="3" creationId="{46809602-F941-8622-697A-A94AE3B7D046}"/>
          </ac:picMkLst>
        </pc:picChg>
      </pc:sldChg>
      <pc:sldChg chg="addSp delSp modSp add mod">
        <pc:chgData name="Pierre ombolo Menoga  (CMSG)" userId="a85b0e6c-f6f9-414d-a9fb-87ef02c4461e" providerId="ADAL" clId="{41771E72-9788-4125-A9B2-7AE2B313B357}" dt="2023-04-25T18:32:49.819" v="11763" actId="1036"/>
        <pc:sldMkLst>
          <pc:docMk/>
          <pc:sldMk cId="3853882103" sldId="318"/>
        </pc:sldMkLst>
        <pc:spChg chg="add mod">
          <ac:chgData name="Pierre ombolo Menoga  (CMSG)" userId="a85b0e6c-f6f9-414d-a9fb-87ef02c4461e" providerId="ADAL" clId="{41771E72-9788-4125-A9B2-7AE2B313B357}" dt="2023-04-25T18:25:56.020" v="11464" actId="14100"/>
          <ac:spMkLst>
            <pc:docMk/>
            <pc:sldMk cId="3853882103" sldId="318"/>
            <ac:spMk id="3" creationId="{DD4166AC-158D-1928-7466-970069C53E46}"/>
          </ac:spMkLst>
        </pc:spChg>
        <pc:spChg chg="add mod">
          <ac:chgData name="Pierre ombolo Menoga  (CMSG)" userId="a85b0e6c-f6f9-414d-a9fb-87ef02c4461e" providerId="ADAL" clId="{41771E72-9788-4125-A9B2-7AE2B313B357}" dt="2023-04-25T18:26:42.091" v="11484" actId="1035"/>
          <ac:spMkLst>
            <pc:docMk/>
            <pc:sldMk cId="3853882103" sldId="318"/>
            <ac:spMk id="5" creationId="{E47C60E8-A312-E069-E00F-AFE64E924837}"/>
          </ac:spMkLst>
        </pc:spChg>
        <pc:spChg chg="add mod">
          <ac:chgData name="Pierre ombolo Menoga  (CMSG)" userId="a85b0e6c-f6f9-414d-a9fb-87ef02c4461e" providerId="ADAL" clId="{41771E72-9788-4125-A9B2-7AE2B313B357}" dt="2023-04-25T18:32:49.819" v="11763" actId="1036"/>
          <ac:spMkLst>
            <pc:docMk/>
            <pc:sldMk cId="3853882103" sldId="318"/>
            <ac:spMk id="6" creationId="{58E30AF4-6D1E-3EEF-ADD8-1E1713F17C7E}"/>
          </ac:spMkLst>
        </pc:spChg>
        <pc:spChg chg="add mod">
          <ac:chgData name="Pierre ombolo Menoga  (CMSG)" userId="a85b0e6c-f6f9-414d-a9fb-87ef02c4461e" providerId="ADAL" clId="{41771E72-9788-4125-A9B2-7AE2B313B357}" dt="2023-04-25T18:32:28.425" v="11738" actId="1036"/>
          <ac:spMkLst>
            <pc:docMk/>
            <pc:sldMk cId="3853882103" sldId="318"/>
            <ac:spMk id="7" creationId="{7F0093B7-2304-7F3B-942C-E85D9D070EBB}"/>
          </ac:spMkLst>
        </pc:spChg>
        <pc:spChg chg="add del mod">
          <ac:chgData name="Pierre ombolo Menoga  (CMSG)" userId="a85b0e6c-f6f9-414d-a9fb-87ef02c4461e" providerId="ADAL" clId="{41771E72-9788-4125-A9B2-7AE2B313B357}" dt="2023-04-25T18:32:13.693" v="11712" actId="478"/>
          <ac:spMkLst>
            <pc:docMk/>
            <pc:sldMk cId="3853882103" sldId="318"/>
            <ac:spMk id="8" creationId="{3C5DAA29-AACE-35A5-9340-D63E269F23AC}"/>
          </ac:spMkLst>
        </pc:spChg>
        <pc:spChg chg="add mod">
          <ac:chgData name="Pierre ombolo Menoga  (CMSG)" userId="a85b0e6c-f6f9-414d-a9fb-87ef02c4461e" providerId="ADAL" clId="{41771E72-9788-4125-A9B2-7AE2B313B357}" dt="2023-04-25T18:31:02.470" v="11647" actId="123"/>
          <ac:spMkLst>
            <pc:docMk/>
            <pc:sldMk cId="3853882103" sldId="318"/>
            <ac:spMk id="11" creationId="{87448748-7D85-14A6-B262-7C4EE89676BA}"/>
          </ac:spMkLst>
        </pc:spChg>
        <pc:spChg chg="add mod">
          <ac:chgData name="Pierre ombolo Menoga  (CMSG)" userId="a85b0e6c-f6f9-414d-a9fb-87ef02c4461e" providerId="ADAL" clId="{41771E72-9788-4125-A9B2-7AE2B313B357}" dt="2023-04-25T18:32:49.819" v="11763" actId="1036"/>
          <ac:spMkLst>
            <pc:docMk/>
            <pc:sldMk cId="3853882103" sldId="318"/>
            <ac:spMk id="12" creationId="{3E435E66-20CE-9928-CF92-49A99E2C513B}"/>
          </ac:spMkLst>
        </pc:spChg>
        <pc:spChg chg="add mod">
          <ac:chgData name="Pierre ombolo Menoga  (CMSG)" userId="a85b0e6c-f6f9-414d-a9fb-87ef02c4461e" providerId="ADAL" clId="{41771E72-9788-4125-A9B2-7AE2B313B357}" dt="2023-04-25T18:32:35.052" v="11739" actId="14100"/>
          <ac:spMkLst>
            <pc:docMk/>
            <pc:sldMk cId="3853882103" sldId="318"/>
            <ac:spMk id="13" creationId="{3FF9E131-1970-0154-7B1B-528F49788BF2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25T09:59:11.748" v="8016" actId="20577"/>
          <ac:graphicFrameMkLst>
            <pc:docMk/>
            <pc:sldMk cId="3853882103" sldId="318"/>
            <ac:graphicFrameMk id="2" creationId="{76B8342A-BA26-FB57-BBEB-F43D1486D714}"/>
          </ac:graphicFrameMkLst>
        </pc:graphicFrameChg>
        <pc:picChg chg="del">
          <ac:chgData name="Pierre ombolo Menoga  (CMSG)" userId="a85b0e6c-f6f9-414d-a9fb-87ef02c4461e" providerId="ADAL" clId="{41771E72-9788-4125-A9B2-7AE2B313B357}" dt="2023-04-05T10:24:10.976" v="3056" actId="478"/>
          <ac:picMkLst>
            <pc:docMk/>
            <pc:sldMk cId="3853882103" sldId="318"/>
            <ac:picMk id="2" creationId="{A70BA778-8CC6-DA5D-5116-14B2616C8F91}"/>
          </ac:picMkLst>
        </pc:picChg>
        <pc:picChg chg="del">
          <ac:chgData name="Pierre ombolo Menoga  (CMSG)" userId="a85b0e6c-f6f9-414d-a9fb-87ef02c4461e" providerId="ADAL" clId="{41771E72-9788-4125-A9B2-7AE2B313B357}" dt="2023-04-05T10:24:13.532" v="3057" actId="478"/>
          <ac:picMkLst>
            <pc:docMk/>
            <pc:sldMk cId="3853882103" sldId="318"/>
            <ac:picMk id="3" creationId="{46809602-F941-8622-697A-A94AE3B7D046}"/>
          </ac:picMkLst>
        </pc:picChg>
        <pc:picChg chg="add mod">
          <ac:chgData name="Pierre ombolo Menoga  (CMSG)" userId="a85b0e6c-f6f9-414d-a9fb-87ef02c4461e" providerId="ADAL" clId="{41771E72-9788-4125-A9B2-7AE2B313B357}" dt="2023-04-05T10:24:14.890" v="3058"/>
          <ac:picMkLst>
            <pc:docMk/>
            <pc:sldMk cId="3853882103" sldId="318"/>
            <ac:picMk id="4" creationId="{F525B526-FFF8-4239-C150-11BB2898D987}"/>
          </ac:picMkLst>
        </pc:picChg>
      </pc:sldChg>
      <pc:sldChg chg="addSp delSp modSp add mod">
        <pc:chgData name="Pierre ombolo Menoga  (CMSG)" userId="a85b0e6c-f6f9-414d-a9fb-87ef02c4461e" providerId="ADAL" clId="{41771E72-9788-4125-A9B2-7AE2B313B357}" dt="2023-04-25T17:29:17.258" v="10182" actId="1038"/>
        <pc:sldMkLst>
          <pc:docMk/>
          <pc:sldMk cId="3656854789" sldId="319"/>
        </pc:sldMkLst>
        <pc:spChg chg="add mod">
          <ac:chgData name="Pierre ombolo Menoga  (CMSG)" userId="a85b0e6c-f6f9-414d-a9fb-87ef02c4461e" providerId="ADAL" clId="{41771E72-9788-4125-A9B2-7AE2B313B357}" dt="2023-04-25T17:18:37.015" v="9376" actId="14100"/>
          <ac:spMkLst>
            <pc:docMk/>
            <pc:sldMk cId="3656854789" sldId="319"/>
            <ac:spMk id="3" creationId="{2EA32E8A-2A78-C842-041A-A61E0FDCDB23}"/>
          </ac:spMkLst>
        </pc:spChg>
        <pc:spChg chg="add del mod">
          <ac:chgData name="Pierre ombolo Menoga  (CMSG)" userId="a85b0e6c-f6f9-414d-a9fb-87ef02c4461e" providerId="ADAL" clId="{41771E72-9788-4125-A9B2-7AE2B313B357}" dt="2023-04-25T17:19:16.276" v="9378" actId="21"/>
          <ac:spMkLst>
            <pc:docMk/>
            <pc:sldMk cId="3656854789" sldId="319"/>
            <ac:spMk id="5" creationId="{0565B074-C35A-2B6A-3A23-7E78CBA3DF98}"/>
          </ac:spMkLst>
        </pc:spChg>
        <pc:spChg chg="add mod">
          <ac:chgData name="Pierre ombolo Menoga  (CMSG)" userId="a85b0e6c-f6f9-414d-a9fb-87ef02c4461e" providerId="ADAL" clId="{41771E72-9788-4125-A9B2-7AE2B313B357}" dt="2023-04-25T17:28:33.898" v="10083" actId="14100"/>
          <ac:spMkLst>
            <pc:docMk/>
            <pc:sldMk cId="3656854789" sldId="319"/>
            <ac:spMk id="6" creationId="{96906F02-ED98-0005-8342-772D498E5B5B}"/>
          </ac:spMkLst>
        </pc:spChg>
        <pc:spChg chg="add del mod">
          <ac:chgData name="Pierre ombolo Menoga  (CMSG)" userId="a85b0e6c-f6f9-414d-a9fb-87ef02c4461e" providerId="ADAL" clId="{41771E72-9788-4125-A9B2-7AE2B313B357}" dt="2023-04-25T17:28:44.792" v="10084" actId="478"/>
          <ac:spMkLst>
            <pc:docMk/>
            <pc:sldMk cId="3656854789" sldId="319"/>
            <ac:spMk id="7" creationId="{0752D731-FA9A-84A3-7C01-9E16D8CE966E}"/>
          </ac:spMkLst>
        </pc:spChg>
        <pc:spChg chg="add mod">
          <ac:chgData name="Pierre ombolo Menoga  (CMSG)" userId="a85b0e6c-f6f9-414d-a9fb-87ef02c4461e" providerId="ADAL" clId="{41771E72-9788-4125-A9B2-7AE2B313B357}" dt="2023-04-25T17:26:07.609" v="9867" actId="1037"/>
          <ac:spMkLst>
            <pc:docMk/>
            <pc:sldMk cId="3656854789" sldId="319"/>
            <ac:spMk id="8" creationId="{50B550B9-FC74-A19F-A970-B8424C3F63C7}"/>
          </ac:spMkLst>
        </pc:spChg>
        <pc:spChg chg="mod">
          <ac:chgData name="Pierre ombolo Menoga  (CMSG)" userId="a85b0e6c-f6f9-414d-a9fb-87ef02c4461e" providerId="ADAL" clId="{41771E72-9788-4125-A9B2-7AE2B313B357}" dt="2023-04-05T10:00:23.059" v="2112" actId="20577"/>
          <ac:spMkLst>
            <pc:docMk/>
            <pc:sldMk cId="3656854789" sldId="319"/>
            <ac:spMk id="9" creationId="{49B56AA1-7BDD-0CD0-6FE2-7A3AD0C56655}"/>
          </ac:spMkLst>
        </pc:spChg>
        <pc:spChg chg="add mod">
          <ac:chgData name="Pierre ombolo Menoga  (CMSG)" userId="a85b0e6c-f6f9-414d-a9fb-87ef02c4461e" providerId="ADAL" clId="{41771E72-9788-4125-A9B2-7AE2B313B357}" dt="2023-04-25T17:29:17.258" v="10182" actId="1038"/>
          <ac:spMkLst>
            <pc:docMk/>
            <pc:sldMk cId="3656854789" sldId="319"/>
            <ac:spMk id="11" creationId="{11F0BEEE-EA18-75D3-9D37-6BDCEAD14EF4}"/>
          </ac:spMkLst>
        </pc:spChg>
        <pc:spChg chg="add mod">
          <ac:chgData name="Pierre ombolo Menoga  (CMSG)" userId="a85b0e6c-f6f9-414d-a9fb-87ef02c4461e" providerId="ADAL" clId="{41771E72-9788-4125-A9B2-7AE2B313B357}" dt="2023-04-25T17:29:11.018" v="10164" actId="20577"/>
          <ac:spMkLst>
            <pc:docMk/>
            <pc:sldMk cId="3656854789" sldId="319"/>
            <ac:spMk id="12" creationId="{21D0B005-CAF8-5A5E-FF41-0DF9407A17D5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25T10:00:38.354" v="8087" actId="20577"/>
          <ac:graphicFrameMkLst>
            <pc:docMk/>
            <pc:sldMk cId="3656854789" sldId="319"/>
            <ac:graphicFrameMk id="2" creationId="{E8503EE5-06EF-0996-F1FC-ED249E5B484B}"/>
          </ac:graphicFrameMkLst>
        </pc:graphicFrameChg>
        <pc:picChg chg="del">
          <ac:chgData name="Pierre ombolo Menoga  (CMSG)" userId="a85b0e6c-f6f9-414d-a9fb-87ef02c4461e" providerId="ADAL" clId="{41771E72-9788-4125-A9B2-7AE2B313B357}" dt="2023-04-05T10:24:19.564" v="3059" actId="478"/>
          <ac:picMkLst>
            <pc:docMk/>
            <pc:sldMk cId="3656854789" sldId="319"/>
            <ac:picMk id="2" creationId="{A70BA778-8CC6-DA5D-5116-14B2616C8F91}"/>
          </ac:picMkLst>
        </pc:picChg>
        <pc:picChg chg="del">
          <ac:chgData name="Pierre ombolo Menoga  (CMSG)" userId="a85b0e6c-f6f9-414d-a9fb-87ef02c4461e" providerId="ADAL" clId="{41771E72-9788-4125-A9B2-7AE2B313B357}" dt="2023-04-05T10:24:22.311" v="3060" actId="478"/>
          <ac:picMkLst>
            <pc:docMk/>
            <pc:sldMk cId="3656854789" sldId="319"/>
            <ac:picMk id="3" creationId="{46809602-F941-8622-697A-A94AE3B7D046}"/>
          </ac:picMkLst>
        </pc:picChg>
        <pc:picChg chg="add mod">
          <ac:chgData name="Pierre ombolo Menoga  (CMSG)" userId="a85b0e6c-f6f9-414d-a9fb-87ef02c4461e" providerId="ADAL" clId="{41771E72-9788-4125-A9B2-7AE2B313B357}" dt="2023-04-05T10:24:23.746" v="3061"/>
          <ac:picMkLst>
            <pc:docMk/>
            <pc:sldMk cId="3656854789" sldId="319"/>
            <ac:picMk id="4" creationId="{0D17DA99-3973-4047-87B8-D0D957005548}"/>
          </ac:picMkLst>
        </pc:picChg>
      </pc:sldChg>
      <pc:sldChg chg="addSp delSp modSp add mod">
        <pc:chgData name="Pierre ombolo Menoga  (CMSG)" userId="a85b0e6c-f6f9-414d-a9fb-87ef02c4461e" providerId="ADAL" clId="{41771E72-9788-4125-A9B2-7AE2B313B357}" dt="2023-04-25T17:24:50.193" v="9830" actId="403"/>
        <pc:sldMkLst>
          <pc:docMk/>
          <pc:sldMk cId="2660304309" sldId="320"/>
        </pc:sldMkLst>
        <pc:spChg chg="add mod">
          <ac:chgData name="Pierre ombolo Menoga  (CMSG)" userId="a85b0e6c-f6f9-414d-a9fb-87ef02c4461e" providerId="ADAL" clId="{41771E72-9788-4125-A9B2-7AE2B313B357}" dt="2023-04-25T17:24:03.510" v="9746" actId="14100"/>
          <ac:spMkLst>
            <pc:docMk/>
            <pc:sldMk cId="2660304309" sldId="320"/>
            <ac:spMk id="3" creationId="{6727E2EF-1539-040A-6D65-B4849AB00236}"/>
          </ac:spMkLst>
        </pc:spChg>
        <pc:spChg chg="add mod">
          <ac:chgData name="Pierre ombolo Menoga  (CMSG)" userId="a85b0e6c-f6f9-414d-a9fb-87ef02c4461e" providerId="ADAL" clId="{41771E72-9788-4125-A9B2-7AE2B313B357}" dt="2023-04-25T17:24:38.224" v="9829" actId="1038"/>
          <ac:spMkLst>
            <pc:docMk/>
            <pc:sldMk cId="2660304309" sldId="320"/>
            <ac:spMk id="5" creationId="{3FFB6AD6-8BA5-3B6C-051A-982264AAF1F4}"/>
          </ac:spMkLst>
        </pc:spChg>
        <pc:spChg chg="add del mod">
          <ac:chgData name="Pierre ombolo Menoga  (CMSG)" userId="a85b0e6c-f6f9-414d-a9fb-87ef02c4461e" providerId="ADAL" clId="{41771E72-9788-4125-A9B2-7AE2B313B357}" dt="2023-04-25T17:20:45.542" v="9522" actId="478"/>
          <ac:spMkLst>
            <pc:docMk/>
            <pc:sldMk cId="2660304309" sldId="320"/>
            <ac:spMk id="6" creationId="{1012B089-F670-899F-2A7C-FCB16C8B5517}"/>
          </ac:spMkLst>
        </pc:spChg>
        <pc:spChg chg="add mod">
          <ac:chgData name="Pierre ombolo Menoga  (CMSG)" userId="a85b0e6c-f6f9-414d-a9fb-87ef02c4461e" providerId="ADAL" clId="{41771E72-9788-4125-A9B2-7AE2B313B357}" dt="2023-04-25T17:24:33.126" v="9822" actId="1036"/>
          <ac:spMkLst>
            <pc:docMk/>
            <pc:sldMk cId="2660304309" sldId="320"/>
            <ac:spMk id="7" creationId="{D9AE0767-A428-EE5E-950A-D147C9A7935F}"/>
          </ac:spMkLst>
        </pc:spChg>
        <pc:spChg chg="add mod">
          <ac:chgData name="Pierre ombolo Menoga  (CMSG)" userId="a85b0e6c-f6f9-414d-a9fb-87ef02c4461e" providerId="ADAL" clId="{41771E72-9788-4125-A9B2-7AE2B313B357}" dt="2023-04-25T17:24:50.193" v="9830" actId="403"/>
          <ac:spMkLst>
            <pc:docMk/>
            <pc:sldMk cId="2660304309" sldId="320"/>
            <ac:spMk id="8" creationId="{6117023A-2AFB-4C40-D3D2-CF8E273E6425}"/>
          </ac:spMkLst>
        </pc:spChg>
        <pc:spChg chg="add mod">
          <ac:chgData name="Pierre ombolo Menoga  (CMSG)" userId="a85b0e6c-f6f9-414d-a9fb-87ef02c4461e" providerId="ADAL" clId="{41771E72-9788-4125-A9B2-7AE2B313B357}" dt="2023-04-25T17:24:16.440" v="9786" actId="1036"/>
          <ac:spMkLst>
            <pc:docMk/>
            <pc:sldMk cId="2660304309" sldId="320"/>
            <ac:spMk id="11" creationId="{E6BF4FA5-8B77-B82B-2D66-88C13510622F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25T10:00:56.673" v="8098" actId="20577"/>
          <ac:graphicFrameMkLst>
            <pc:docMk/>
            <pc:sldMk cId="2660304309" sldId="320"/>
            <ac:graphicFrameMk id="2" creationId="{F0760CCD-A5F5-57AB-BD4B-2E268F1CB503}"/>
          </ac:graphicFrameMkLst>
        </pc:graphicFrameChg>
        <pc:picChg chg="del">
          <ac:chgData name="Pierre ombolo Menoga  (CMSG)" userId="a85b0e6c-f6f9-414d-a9fb-87ef02c4461e" providerId="ADAL" clId="{41771E72-9788-4125-A9B2-7AE2B313B357}" dt="2023-04-05T10:24:31.808" v="3062" actId="478"/>
          <ac:picMkLst>
            <pc:docMk/>
            <pc:sldMk cId="2660304309" sldId="320"/>
            <ac:picMk id="2" creationId="{A70BA778-8CC6-DA5D-5116-14B2616C8F91}"/>
          </ac:picMkLst>
        </pc:picChg>
        <pc:picChg chg="del">
          <ac:chgData name="Pierre ombolo Menoga  (CMSG)" userId="a85b0e6c-f6f9-414d-a9fb-87ef02c4461e" providerId="ADAL" clId="{41771E72-9788-4125-A9B2-7AE2B313B357}" dt="2023-04-05T10:24:34.234" v="3063" actId="478"/>
          <ac:picMkLst>
            <pc:docMk/>
            <pc:sldMk cId="2660304309" sldId="320"/>
            <ac:picMk id="3" creationId="{46809602-F941-8622-697A-A94AE3B7D046}"/>
          </ac:picMkLst>
        </pc:picChg>
        <pc:picChg chg="add mod">
          <ac:chgData name="Pierre ombolo Menoga  (CMSG)" userId="a85b0e6c-f6f9-414d-a9fb-87ef02c4461e" providerId="ADAL" clId="{41771E72-9788-4125-A9B2-7AE2B313B357}" dt="2023-04-05T10:24:36.234" v="3064"/>
          <ac:picMkLst>
            <pc:docMk/>
            <pc:sldMk cId="2660304309" sldId="320"/>
            <ac:picMk id="4" creationId="{30760082-E510-366F-03A1-E02245B2ABA8}"/>
          </ac:picMkLst>
        </pc:picChg>
      </pc:sldChg>
      <pc:sldChg chg="addSp delSp modSp add mod">
        <pc:chgData name="Pierre ombolo Menoga  (CMSG)" userId="a85b0e6c-f6f9-414d-a9fb-87ef02c4461e" providerId="ADAL" clId="{41771E72-9788-4125-A9B2-7AE2B313B357}" dt="2023-04-25T17:13:52.932" v="9210" actId="207"/>
        <pc:sldMkLst>
          <pc:docMk/>
          <pc:sldMk cId="3929429858" sldId="321"/>
        </pc:sldMkLst>
        <pc:spChg chg="add mod">
          <ac:chgData name="Pierre ombolo Menoga  (CMSG)" userId="a85b0e6c-f6f9-414d-a9fb-87ef02c4461e" providerId="ADAL" clId="{41771E72-9788-4125-A9B2-7AE2B313B357}" dt="2023-04-25T17:13:52.932" v="9210" actId="207"/>
          <ac:spMkLst>
            <pc:docMk/>
            <pc:sldMk cId="3929429858" sldId="321"/>
            <ac:spMk id="2" creationId="{07FBDB37-0C5D-4458-CCC0-6DC1261A3044}"/>
          </ac:spMkLst>
        </pc:spChg>
        <pc:spChg chg="add mod">
          <ac:chgData name="Pierre ombolo Menoga  (CMSG)" userId="a85b0e6c-f6f9-414d-a9fb-87ef02c4461e" providerId="ADAL" clId="{41771E72-9788-4125-A9B2-7AE2B313B357}" dt="2023-04-25T17:13:52.932" v="9210" actId="207"/>
          <ac:spMkLst>
            <pc:docMk/>
            <pc:sldMk cId="3929429858" sldId="321"/>
            <ac:spMk id="3" creationId="{48B371C4-4A63-D738-5E54-A3E74073F457}"/>
          </ac:spMkLst>
        </pc:spChg>
        <pc:spChg chg="add mod">
          <ac:chgData name="Pierre ombolo Menoga  (CMSG)" userId="a85b0e6c-f6f9-414d-a9fb-87ef02c4461e" providerId="ADAL" clId="{41771E72-9788-4125-A9B2-7AE2B313B357}" dt="2023-04-25T17:13:52.932" v="9210" actId="207"/>
          <ac:spMkLst>
            <pc:docMk/>
            <pc:sldMk cId="3929429858" sldId="321"/>
            <ac:spMk id="4" creationId="{26739813-C14B-14BA-9F68-BDDCF7D3C54C}"/>
          </ac:spMkLst>
        </pc:spChg>
        <pc:spChg chg="add mod">
          <ac:chgData name="Pierre ombolo Menoga  (CMSG)" userId="a85b0e6c-f6f9-414d-a9fb-87ef02c4461e" providerId="ADAL" clId="{41771E72-9788-4125-A9B2-7AE2B313B357}" dt="2023-04-25T17:13:52.932" v="9210" actId="207"/>
          <ac:spMkLst>
            <pc:docMk/>
            <pc:sldMk cId="3929429858" sldId="321"/>
            <ac:spMk id="6" creationId="{62F876CE-FC4B-D28C-1E77-B3785470E912}"/>
          </ac:spMkLst>
        </pc:spChg>
        <pc:spChg chg="add mod">
          <ac:chgData name="Pierre ombolo Menoga  (CMSG)" userId="a85b0e6c-f6f9-414d-a9fb-87ef02c4461e" providerId="ADAL" clId="{41771E72-9788-4125-A9B2-7AE2B313B357}" dt="2023-04-25T17:13:52.932" v="9210" actId="207"/>
          <ac:spMkLst>
            <pc:docMk/>
            <pc:sldMk cId="3929429858" sldId="321"/>
            <ac:spMk id="7" creationId="{E29645FA-3E21-DA0C-FD77-CEC4D0E9F5D7}"/>
          </ac:spMkLst>
        </pc:spChg>
        <pc:spChg chg="add mod">
          <ac:chgData name="Pierre ombolo Menoga  (CMSG)" userId="a85b0e6c-f6f9-414d-a9fb-87ef02c4461e" providerId="ADAL" clId="{41771E72-9788-4125-A9B2-7AE2B313B357}" dt="2023-04-25T17:09:56.659" v="9059"/>
          <ac:spMkLst>
            <pc:docMk/>
            <pc:sldMk cId="3929429858" sldId="321"/>
            <ac:spMk id="8" creationId="{5242BFE9-95EF-C2DD-8BD1-56535BAB8233}"/>
          </ac:spMkLst>
        </pc:spChg>
        <pc:spChg chg="mod">
          <ac:chgData name="Pierre ombolo Menoga  (CMSG)" userId="a85b0e6c-f6f9-414d-a9fb-87ef02c4461e" providerId="ADAL" clId="{41771E72-9788-4125-A9B2-7AE2B313B357}" dt="2023-04-05T10:01:54.791" v="2205" actId="20577"/>
          <ac:spMkLst>
            <pc:docMk/>
            <pc:sldMk cId="3929429858" sldId="321"/>
            <ac:spMk id="9" creationId="{49B56AA1-7BDD-0CD0-6FE2-7A3AD0C56655}"/>
          </ac:spMkLst>
        </pc:spChg>
        <pc:picChg chg="del">
          <ac:chgData name="Pierre ombolo Menoga  (CMSG)" userId="a85b0e6c-f6f9-414d-a9fb-87ef02c4461e" providerId="ADAL" clId="{41771E72-9788-4125-A9B2-7AE2B313B357}" dt="2023-04-05T10:00:56.098" v="2114" actId="478"/>
          <ac:picMkLst>
            <pc:docMk/>
            <pc:sldMk cId="3929429858" sldId="321"/>
            <ac:picMk id="2" creationId="{449F6826-BA57-DBD5-AC2A-DEEA7549D5E5}"/>
          </ac:picMkLst>
        </pc:picChg>
        <pc:picChg chg="del">
          <ac:chgData name="Pierre ombolo Menoga  (CMSG)" userId="a85b0e6c-f6f9-414d-a9fb-87ef02c4461e" providerId="ADAL" clId="{41771E72-9788-4125-A9B2-7AE2B313B357}" dt="2023-04-05T10:24:58.861" v="3071" actId="478"/>
          <ac:picMkLst>
            <pc:docMk/>
            <pc:sldMk cId="3929429858" sldId="321"/>
            <ac:picMk id="3" creationId="{4EB97C7D-AC86-EBBA-7E98-43D65A8CE145}"/>
          </ac:picMkLst>
        </pc:picChg>
        <pc:picChg chg="del">
          <ac:chgData name="Pierre ombolo Menoga  (CMSG)" userId="a85b0e6c-f6f9-414d-a9fb-87ef02c4461e" providerId="ADAL" clId="{41771E72-9788-4125-A9B2-7AE2B313B357}" dt="2023-04-05T10:25:01.388" v="3072" actId="478"/>
          <ac:picMkLst>
            <pc:docMk/>
            <pc:sldMk cId="3929429858" sldId="321"/>
            <ac:picMk id="4" creationId="{E358F607-3947-99CF-7A0B-427B8BED672D}"/>
          </ac:picMkLst>
        </pc:picChg>
        <pc:picChg chg="add mod">
          <ac:chgData name="Pierre ombolo Menoga  (CMSG)" userId="a85b0e6c-f6f9-414d-a9fb-87ef02c4461e" providerId="ADAL" clId="{41771E72-9788-4125-A9B2-7AE2B313B357}" dt="2023-04-05T10:25:02.470" v="3073"/>
          <ac:picMkLst>
            <pc:docMk/>
            <pc:sldMk cId="3929429858" sldId="321"/>
            <ac:picMk id="5" creationId="{EE1EA474-28EB-4506-427B-AA130F97DDBF}"/>
          </ac:picMkLst>
        </pc:picChg>
      </pc:sldChg>
      <pc:sldChg chg="addSp delSp modSp add mod">
        <pc:chgData name="Pierre ombolo Menoga  (CMSG)" userId="a85b0e6c-f6f9-414d-a9fb-87ef02c4461e" providerId="ADAL" clId="{41771E72-9788-4125-A9B2-7AE2B313B357}" dt="2023-04-25T17:09:17.310" v="9058" actId="20577"/>
        <pc:sldMkLst>
          <pc:docMk/>
          <pc:sldMk cId="25336220" sldId="322"/>
        </pc:sldMkLst>
        <pc:spChg chg="add mod">
          <ac:chgData name="Pierre ombolo Menoga  (CMSG)" userId="a85b0e6c-f6f9-414d-a9fb-87ef02c4461e" providerId="ADAL" clId="{41771E72-9788-4125-A9B2-7AE2B313B357}" dt="2023-04-25T17:09:17.310" v="9058" actId="20577"/>
          <ac:spMkLst>
            <pc:docMk/>
            <pc:sldMk cId="25336220" sldId="322"/>
            <ac:spMk id="3" creationId="{F8F12904-48FE-BA0E-CA61-AA1B2BA8A838}"/>
          </ac:spMkLst>
        </pc:spChg>
        <pc:spChg chg="add mod">
          <ac:chgData name="Pierre ombolo Menoga  (CMSG)" userId="a85b0e6c-f6f9-414d-a9fb-87ef02c4461e" providerId="ADAL" clId="{41771E72-9788-4125-A9B2-7AE2B313B357}" dt="2023-04-25T17:07:34.580" v="9048" actId="1038"/>
          <ac:spMkLst>
            <pc:docMk/>
            <pc:sldMk cId="25336220" sldId="322"/>
            <ac:spMk id="4" creationId="{20247385-07DC-2C3F-4B22-AB3540FE5B43}"/>
          </ac:spMkLst>
        </pc:spChg>
        <pc:spChg chg="add mod">
          <ac:chgData name="Pierre ombolo Menoga  (CMSG)" userId="a85b0e6c-f6f9-414d-a9fb-87ef02c4461e" providerId="ADAL" clId="{41771E72-9788-4125-A9B2-7AE2B313B357}" dt="2023-04-25T17:07:34.580" v="9048" actId="1038"/>
          <ac:spMkLst>
            <pc:docMk/>
            <pc:sldMk cId="25336220" sldId="322"/>
            <ac:spMk id="5" creationId="{10D254BE-82F8-A5D8-4F06-B6400B495411}"/>
          </ac:spMkLst>
        </pc:spChg>
        <pc:spChg chg="add mod">
          <ac:chgData name="Pierre ombolo Menoga  (CMSG)" userId="a85b0e6c-f6f9-414d-a9fb-87ef02c4461e" providerId="ADAL" clId="{41771E72-9788-4125-A9B2-7AE2B313B357}" dt="2023-04-25T17:07:34.580" v="9048" actId="1038"/>
          <ac:spMkLst>
            <pc:docMk/>
            <pc:sldMk cId="25336220" sldId="322"/>
            <ac:spMk id="6" creationId="{65AB7A07-D139-E665-C964-1FD573ADD231}"/>
          </ac:spMkLst>
        </pc:spChg>
        <pc:spChg chg="add mod">
          <ac:chgData name="Pierre ombolo Menoga  (CMSG)" userId="a85b0e6c-f6f9-414d-a9fb-87ef02c4461e" providerId="ADAL" clId="{41771E72-9788-4125-A9B2-7AE2B313B357}" dt="2023-04-25T17:07:34.580" v="9048" actId="1038"/>
          <ac:spMkLst>
            <pc:docMk/>
            <pc:sldMk cId="25336220" sldId="322"/>
            <ac:spMk id="7" creationId="{281AB041-68B8-C4F5-4D09-5E84E4910FB7}"/>
          </ac:spMkLst>
        </pc:spChg>
        <pc:spChg chg="add mod">
          <ac:chgData name="Pierre ombolo Menoga  (CMSG)" userId="a85b0e6c-f6f9-414d-a9fb-87ef02c4461e" providerId="ADAL" clId="{41771E72-9788-4125-A9B2-7AE2B313B357}" dt="2023-04-25T17:08:58.349" v="9055" actId="692"/>
          <ac:spMkLst>
            <pc:docMk/>
            <pc:sldMk cId="25336220" sldId="322"/>
            <ac:spMk id="8" creationId="{08597B1D-A871-EE56-50D8-FBFA15E5FB29}"/>
          </ac:spMkLst>
        </pc:spChg>
        <pc:spChg chg="mod">
          <ac:chgData name="Pierre ombolo Menoga  (CMSG)" userId="a85b0e6c-f6f9-414d-a9fb-87ef02c4461e" providerId="ADAL" clId="{41771E72-9788-4125-A9B2-7AE2B313B357}" dt="2023-04-05T10:02:04.348" v="2208" actId="20577"/>
          <ac:spMkLst>
            <pc:docMk/>
            <pc:sldMk cId="25336220" sldId="322"/>
            <ac:spMk id="9" creationId="{49B56AA1-7BDD-0CD0-6FE2-7A3AD0C56655}"/>
          </ac:spMkLst>
        </pc:spChg>
        <pc:picChg chg="add mod">
          <ac:chgData name="Pierre ombolo Menoga  (CMSG)" userId="a85b0e6c-f6f9-414d-a9fb-87ef02c4461e" providerId="ADAL" clId="{41771E72-9788-4125-A9B2-7AE2B313B357}" dt="2023-04-05T10:25:15.590" v="3076"/>
          <ac:picMkLst>
            <pc:docMk/>
            <pc:sldMk cId="25336220" sldId="322"/>
            <ac:picMk id="2" creationId="{3D31E3E3-1FA6-93EF-88E9-8B6EA6A43AFF}"/>
          </ac:picMkLst>
        </pc:picChg>
        <pc:picChg chg="del">
          <ac:chgData name="Pierre ombolo Menoga  (CMSG)" userId="a85b0e6c-f6f9-414d-a9fb-87ef02c4461e" providerId="ADAL" clId="{41771E72-9788-4125-A9B2-7AE2B313B357}" dt="2023-04-05T10:25:11.496" v="3074" actId="478"/>
          <ac:picMkLst>
            <pc:docMk/>
            <pc:sldMk cId="25336220" sldId="322"/>
            <ac:picMk id="3" creationId="{4EB97C7D-AC86-EBBA-7E98-43D65A8CE145}"/>
          </ac:picMkLst>
        </pc:picChg>
        <pc:picChg chg="del">
          <ac:chgData name="Pierre ombolo Menoga  (CMSG)" userId="a85b0e6c-f6f9-414d-a9fb-87ef02c4461e" providerId="ADAL" clId="{41771E72-9788-4125-A9B2-7AE2B313B357}" dt="2023-04-05T10:25:14.540" v="3075" actId="478"/>
          <ac:picMkLst>
            <pc:docMk/>
            <pc:sldMk cId="25336220" sldId="322"/>
            <ac:picMk id="4" creationId="{E358F607-3947-99CF-7A0B-427B8BED672D}"/>
          </ac:picMkLst>
        </pc:picChg>
      </pc:sldChg>
      <pc:sldChg chg="addSp delSp modSp add mod">
        <pc:chgData name="Pierre ombolo Menoga  (CMSG)" userId="a85b0e6c-f6f9-414d-a9fb-87ef02c4461e" providerId="ADAL" clId="{41771E72-9788-4125-A9B2-7AE2B313B357}" dt="2023-04-25T19:07:23.617" v="13160" actId="1037"/>
        <pc:sldMkLst>
          <pc:docMk/>
          <pc:sldMk cId="385711335" sldId="323"/>
        </pc:sldMkLst>
        <pc:spChg chg="add mod">
          <ac:chgData name="Pierre ombolo Menoga  (CMSG)" userId="a85b0e6c-f6f9-414d-a9fb-87ef02c4461e" providerId="ADAL" clId="{41771E72-9788-4125-A9B2-7AE2B313B357}" dt="2023-04-25T19:02:57.229" v="12722" actId="14100"/>
          <ac:spMkLst>
            <pc:docMk/>
            <pc:sldMk cId="385711335" sldId="323"/>
            <ac:spMk id="3" creationId="{7DD9C3D7-CC17-DFF5-8EB8-23B7F89E27D7}"/>
          </ac:spMkLst>
        </pc:spChg>
        <pc:spChg chg="add del mod">
          <ac:chgData name="Pierre ombolo Menoga  (CMSG)" userId="a85b0e6c-f6f9-414d-a9fb-87ef02c4461e" providerId="ADAL" clId="{41771E72-9788-4125-A9B2-7AE2B313B357}" dt="2023-04-25T19:01:52.118" v="12682" actId="478"/>
          <ac:spMkLst>
            <pc:docMk/>
            <pc:sldMk cId="385711335" sldId="323"/>
            <ac:spMk id="4" creationId="{BFC31B38-0C17-FD40-E84C-8DAE8F15EF7F}"/>
          </ac:spMkLst>
        </pc:spChg>
        <pc:spChg chg="add del mod">
          <ac:chgData name="Pierre ombolo Menoga  (CMSG)" userId="a85b0e6c-f6f9-414d-a9fb-87ef02c4461e" providerId="ADAL" clId="{41771E72-9788-4125-A9B2-7AE2B313B357}" dt="2023-04-25T19:01:55.059" v="12683" actId="478"/>
          <ac:spMkLst>
            <pc:docMk/>
            <pc:sldMk cId="385711335" sldId="323"/>
            <ac:spMk id="5" creationId="{316F8DEB-7E54-FC57-48DF-B789194E5E6C}"/>
          </ac:spMkLst>
        </pc:spChg>
        <pc:spChg chg="add del mod">
          <ac:chgData name="Pierre ombolo Menoga  (CMSG)" userId="a85b0e6c-f6f9-414d-a9fb-87ef02c4461e" providerId="ADAL" clId="{41771E72-9788-4125-A9B2-7AE2B313B357}" dt="2023-04-25T19:01:58.177" v="12684" actId="478"/>
          <ac:spMkLst>
            <pc:docMk/>
            <pc:sldMk cId="385711335" sldId="323"/>
            <ac:spMk id="6" creationId="{DC38C6EE-C8D4-2994-7332-6F11FB9F43A3}"/>
          </ac:spMkLst>
        </pc:spChg>
        <pc:spChg chg="add del mod">
          <ac:chgData name="Pierre ombolo Menoga  (CMSG)" userId="a85b0e6c-f6f9-414d-a9fb-87ef02c4461e" providerId="ADAL" clId="{41771E72-9788-4125-A9B2-7AE2B313B357}" dt="2023-04-25T19:02:01.201" v="12685" actId="478"/>
          <ac:spMkLst>
            <pc:docMk/>
            <pc:sldMk cId="385711335" sldId="323"/>
            <ac:spMk id="7" creationId="{3267BBD3-09D1-CBF1-760D-FF3746001ADB}"/>
          </ac:spMkLst>
        </pc:spChg>
        <pc:spChg chg="add del mod">
          <ac:chgData name="Pierre ombolo Menoga  (CMSG)" userId="a85b0e6c-f6f9-414d-a9fb-87ef02c4461e" providerId="ADAL" clId="{41771E72-9788-4125-A9B2-7AE2B313B357}" dt="2023-04-25T19:01:48.170" v="12681" actId="478"/>
          <ac:spMkLst>
            <pc:docMk/>
            <pc:sldMk cId="385711335" sldId="323"/>
            <ac:spMk id="8" creationId="{71103B7D-2706-5CF8-9DA5-BB541EA45337}"/>
          </ac:spMkLst>
        </pc:spChg>
        <pc:spChg chg="mod">
          <ac:chgData name="Pierre ombolo Menoga  (CMSG)" userId="a85b0e6c-f6f9-414d-a9fb-87ef02c4461e" providerId="ADAL" clId="{41771E72-9788-4125-A9B2-7AE2B313B357}" dt="2023-04-05T10:13:20.457" v="2622" actId="20577"/>
          <ac:spMkLst>
            <pc:docMk/>
            <pc:sldMk cId="385711335" sldId="323"/>
            <ac:spMk id="9" creationId="{49B56AA1-7BDD-0CD0-6FE2-7A3AD0C56655}"/>
          </ac:spMkLst>
        </pc:spChg>
        <pc:spChg chg="add mod">
          <ac:chgData name="Pierre ombolo Menoga  (CMSG)" userId="a85b0e6c-f6f9-414d-a9fb-87ef02c4461e" providerId="ADAL" clId="{41771E72-9788-4125-A9B2-7AE2B313B357}" dt="2023-04-25T19:03:11.596" v="12739" actId="1037"/>
          <ac:spMkLst>
            <pc:docMk/>
            <pc:sldMk cId="385711335" sldId="323"/>
            <ac:spMk id="11" creationId="{37DA7F10-6484-A6FA-0D26-9630446DB522}"/>
          </ac:spMkLst>
        </pc:spChg>
        <pc:spChg chg="add mod">
          <ac:chgData name="Pierre ombolo Menoga  (CMSG)" userId="a85b0e6c-f6f9-414d-a9fb-87ef02c4461e" providerId="ADAL" clId="{41771E72-9788-4125-A9B2-7AE2B313B357}" dt="2023-04-25T19:03:11.596" v="12739" actId="1037"/>
          <ac:spMkLst>
            <pc:docMk/>
            <pc:sldMk cId="385711335" sldId="323"/>
            <ac:spMk id="12" creationId="{57F16E35-6157-1FB1-4BCF-089001EFCC09}"/>
          </ac:spMkLst>
        </pc:spChg>
        <pc:spChg chg="add mod">
          <ac:chgData name="Pierre ombolo Menoga  (CMSG)" userId="a85b0e6c-f6f9-414d-a9fb-87ef02c4461e" providerId="ADAL" clId="{41771E72-9788-4125-A9B2-7AE2B313B357}" dt="2023-04-25T19:03:11.596" v="12739" actId="1037"/>
          <ac:spMkLst>
            <pc:docMk/>
            <pc:sldMk cId="385711335" sldId="323"/>
            <ac:spMk id="13" creationId="{2DE287FC-3326-12AC-B0DE-3C1B8E4F3F0E}"/>
          </ac:spMkLst>
        </pc:spChg>
        <pc:spChg chg="add mod">
          <ac:chgData name="Pierre ombolo Menoga  (CMSG)" userId="a85b0e6c-f6f9-414d-a9fb-87ef02c4461e" providerId="ADAL" clId="{41771E72-9788-4125-A9B2-7AE2B313B357}" dt="2023-04-25T19:03:11.596" v="12739" actId="1037"/>
          <ac:spMkLst>
            <pc:docMk/>
            <pc:sldMk cId="385711335" sldId="323"/>
            <ac:spMk id="14" creationId="{BDA9D607-4D29-87EC-8485-5E82CCA7B69A}"/>
          </ac:spMkLst>
        </pc:spChg>
        <pc:spChg chg="add mod">
          <ac:chgData name="Pierre ombolo Menoga  (CMSG)" userId="a85b0e6c-f6f9-414d-a9fb-87ef02c4461e" providerId="ADAL" clId="{41771E72-9788-4125-A9B2-7AE2B313B357}" dt="2023-04-25T19:07:13.589" v="13157" actId="1037"/>
          <ac:spMkLst>
            <pc:docMk/>
            <pc:sldMk cId="385711335" sldId="323"/>
            <ac:spMk id="15" creationId="{1A1DA542-BB45-574B-79A4-F6265DD1F658}"/>
          </ac:spMkLst>
        </pc:spChg>
        <pc:spChg chg="add mod">
          <ac:chgData name="Pierre ombolo Menoga  (CMSG)" userId="a85b0e6c-f6f9-414d-a9fb-87ef02c4461e" providerId="ADAL" clId="{41771E72-9788-4125-A9B2-7AE2B313B357}" dt="2023-04-25T19:05:37.490" v="12965" actId="20577"/>
          <ac:spMkLst>
            <pc:docMk/>
            <pc:sldMk cId="385711335" sldId="323"/>
            <ac:spMk id="16" creationId="{9A09DC9E-5CEF-225F-BA0E-629B820DDA83}"/>
          </ac:spMkLst>
        </pc:spChg>
        <pc:spChg chg="add mod">
          <ac:chgData name="Pierre ombolo Menoga  (CMSG)" userId="a85b0e6c-f6f9-414d-a9fb-87ef02c4461e" providerId="ADAL" clId="{41771E72-9788-4125-A9B2-7AE2B313B357}" dt="2023-04-25T19:07:20.490" v="13159" actId="1037"/>
          <ac:spMkLst>
            <pc:docMk/>
            <pc:sldMk cId="385711335" sldId="323"/>
            <ac:spMk id="17" creationId="{DBDCE9AB-C488-3940-9614-C0C242032DEB}"/>
          </ac:spMkLst>
        </pc:spChg>
        <pc:spChg chg="add mod">
          <ac:chgData name="Pierre ombolo Menoga  (CMSG)" userId="a85b0e6c-f6f9-414d-a9fb-87ef02c4461e" providerId="ADAL" clId="{41771E72-9788-4125-A9B2-7AE2B313B357}" dt="2023-04-25T19:07:23.617" v="13160" actId="1037"/>
          <ac:spMkLst>
            <pc:docMk/>
            <pc:sldMk cId="385711335" sldId="323"/>
            <ac:spMk id="18" creationId="{6978EBCC-8ED7-223C-C663-5A39F8B51702}"/>
          </ac:spMkLst>
        </pc:spChg>
        <pc:graphicFrameChg chg="del">
          <ac:chgData name="Pierre ombolo Menoga  (CMSG)" userId="a85b0e6c-f6f9-414d-a9fb-87ef02c4461e" providerId="ADAL" clId="{41771E72-9788-4125-A9B2-7AE2B313B357}" dt="2023-04-05T10:06:37.975" v="2326" actId="478"/>
          <ac:graphicFrameMkLst>
            <pc:docMk/>
            <pc:sldMk cId="385711335" sldId="323"/>
            <ac:graphicFrameMk id="4" creationId="{01DC791C-9A78-CE88-FE7F-86EA78B8247C}"/>
          </ac:graphicFrameMkLst>
        </pc:graphicFrameChg>
        <pc:picChg chg="add mod">
          <ac:chgData name="Pierre ombolo Menoga  (CMSG)" userId="a85b0e6c-f6f9-414d-a9fb-87ef02c4461e" providerId="ADAL" clId="{41771E72-9788-4125-A9B2-7AE2B313B357}" dt="2023-04-05T10:08:58.955" v="2460" actId="1038"/>
          <ac:picMkLst>
            <pc:docMk/>
            <pc:sldMk cId="385711335" sldId="323"/>
            <ac:picMk id="2" creationId="{4C70B2BB-58DB-F9AE-68B6-A7B54611CA30}"/>
          </ac:picMkLst>
        </pc:picChg>
        <pc:picChg chg="del">
          <ac:chgData name="Pierre ombolo Menoga  (CMSG)" userId="a85b0e6c-f6f9-414d-a9fb-87ef02c4461e" providerId="ADAL" clId="{41771E72-9788-4125-A9B2-7AE2B313B357}" dt="2023-04-05T10:06:32.963" v="2325" actId="478"/>
          <ac:picMkLst>
            <pc:docMk/>
            <pc:sldMk cId="385711335" sldId="323"/>
            <ac:picMk id="3" creationId="{53012A6D-4A1C-5D59-F7B3-BE98D6A80E5A}"/>
          </ac:picMkLst>
        </pc:picChg>
      </pc:sldChg>
      <pc:sldChg chg="addSp modSp add mod">
        <pc:chgData name="Pierre ombolo Menoga  (CMSG)" userId="a85b0e6c-f6f9-414d-a9fb-87ef02c4461e" providerId="ADAL" clId="{41771E72-9788-4125-A9B2-7AE2B313B357}" dt="2023-04-19T12:12:19.583" v="4049" actId="113"/>
        <pc:sldMkLst>
          <pc:docMk/>
          <pc:sldMk cId="1902779973" sldId="324"/>
        </pc:sldMkLst>
        <pc:spChg chg="mod">
          <ac:chgData name="Pierre ombolo Menoga  (CMSG)" userId="a85b0e6c-f6f9-414d-a9fb-87ef02c4461e" providerId="ADAL" clId="{41771E72-9788-4125-A9B2-7AE2B313B357}" dt="2023-04-19T11:57:57.792" v="3686" actId="114"/>
          <ac:spMkLst>
            <pc:docMk/>
            <pc:sldMk cId="1902779973" sldId="324"/>
            <ac:spMk id="9" creationId="{49B56AA1-7BDD-0CD0-6FE2-7A3AD0C56655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19T12:12:19.583" v="4049" actId="113"/>
          <ac:graphicFrameMkLst>
            <pc:docMk/>
            <pc:sldMk cId="1902779973" sldId="324"/>
            <ac:graphicFrameMk id="3" creationId="{73B6A8EE-C090-0D34-7BD4-B7F2455BBA82}"/>
          </ac:graphicFrameMkLst>
        </pc:graphicFrameChg>
      </pc:sldChg>
      <pc:sldChg chg="addSp delSp modSp add mod">
        <pc:chgData name="Pierre ombolo Menoga  (CMSG)" userId="a85b0e6c-f6f9-414d-a9fb-87ef02c4461e" providerId="ADAL" clId="{41771E72-9788-4125-A9B2-7AE2B313B357}" dt="2023-04-05T10:11:58.403" v="2600" actId="403"/>
        <pc:sldMkLst>
          <pc:docMk/>
          <pc:sldMk cId="841212376" sldId="325"/>
        </pc:sldMkLst>
        <pc:spChg chg="mod">
          <ac:chgData name="Pierre ombolo Menoga  (CMSG)" userId="a85b0e6c-f6f9-414d-a9fb-87ef02c4461e" providerId="ADAL" clId="{41771E72-9788-4125-A9B2-7AE2B313B357}" dt="2023-04-05T10:11:06.758" v="2516" actId="404"/>
          <ac:spMkLst>
            <pc:docMk/>
            <pc:sldMk cId="841212376" sldId="325"/>
            <ac:spMk id="10" creationId="{DE152729-BBB6-E709-CBC5-CCA96DA7102D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05T10:11:58.403" v="2600" actId="403"/>
          <ac:graphicFrameMkLst>
            <pc:docMk/>
            <pc:sldMk cId="841212376" sldId="325"/>
            <ac:graphicFrameMk id="2" creationId="{5643428D-6EE9-D9B9-18F4-BD5BD27350CF}"/>
          </ac:graphicFrameMkLst>
        </pc:graphicFrameChg>
        <pc:graphicFrameChg chg="del">
          <ac:chgData name="Pierre ombolo Menoga  (CMSG)" userId="a85b0e6c-f6f9-414d-a9fb-87ef02c4461e" providerId="ADAL" clId="{41771E72-9788-4125-A9B2-7AE2B313B357}" dt="2023-04-05T10:11:13.122" v="2517" actId="478"/>
          <ac:graphicFrameMkLst>
            <pc:docMk/>
            <pc:sldMk cId="841212376" sldId="325"/>
            <ac:graphicFrameMk id="4" creationId="{01DC791C-9A78-CE88-FE7F-86EA78B8247C}"/>
          </ac:graphicFrameMkLst>
        </pc:graphicFrameChg>
      </pc:sldChg>
      <pc:sldChg chg="add del">
        <pc:chgData name="Pierre ombolo Menoga  (CMSG)" userId="a85b0e6c-f6f9-414d-a9fb-87ef02c4461e" providerId="ADAL" clId="{41771E72-9788-4125-A9B2-7AE2B313B357}" dt="2023-04-05T10:10:00.796" v="2473"/>
        <pc:sldMkLst>
          <pc:docMk/>
          <pc:sldMk cId="1274389376" sldId="325"/>
        </pc:sldMkLst>
      </pc:sldChg>
      <pc:sldChg chg="addSp modSp add mod">
        <pc:chgData name="Pierre ombolo Menoga  (CMSG)" userId="a85b0e6c-f6f9-414d-a9fb-87ef02c4461e" providerId="ADAL" clId="{41771E72-9788-4125-A9B2-7AE2B313B357}" dt="2023-04-19T12:13:39.627" v="4055" actId="20577"/>
        <pc:sldMkLst>
          <pc:docMk/>
          <pc:sldMk cId="3595131827" sldId="326"/>
        </pc:sldMkLst>
        <pc:spChg chg="mod">
          <ac:chgData name="Pierre ombolo Menoga  (CMSG)" userId="a85b0e6c-f6f9-414d-a9fb-87ef02c4461e" providerId="ADAL" clId="{41771E72-9788-4125-A9B2-7AE2B313B357}" dt="2023-04-19T11:58:54.447" v="3699"/>
          <ac:spMkLst>
            <pc:docMk/>
            <pc:sldMk cId="3595131827" sldId="326"/>
            <ac:spMk id="9" creationId="{49B56AA1-7BDD-0CD0-6FE2-7A3AD0C56655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19T12:13:39.627" v="4055" actId="20577"/>
          <ac:graphicFrameMkLst>
            <pc:docMk/>
            <pc:sldMk cId="3595131827" sldId="326"/>
            <ac:graphicFrameMk id="3" creationId="{24643F30-FD62-DC13-BE14-137688C9708D}"/>
          </ac:graphicFrameMkLst>
        </pc:graphicFrameChg>
      </pc:sldChg>
      <pc:sldChg chg="addSp delSp modSp add mod">
        <pc:chgData name="Pierre ombolo Menoga  (CMSG)" userId="a85b0e6c-f6f9-414d-a9fb-87ef02c4461e" providerId="ADAL" clId="{41771E72-9788-4125-A9B2-7AE2B313B357}" dt="2023-04-19T14:07:45.926" v="6167"/>
        <pc:sldMkLst>
          <pc:docMk/>
          <pc:sldMk cId="3241798715" sldId="327"/>
        </pc:sldMkLst>
        <pc:spChg chg="add del mod">
          <ac:chgData name="Pierre ombolo Menoga  (CMSG)" userId="a85b0e6c-f6f9-414d-a9fb-87ef02c4461e" providerId="ADAL" clId="{41771E72-9788-4125-A9B2-7AE2B313B357}" dt="2023-04-19T14:05:56.298" v="6115" actId="478"/>
          <ac:spMkLst>
            <pc:docMk/>
            <pc:sldMk cId="3241798715" sldId="327"/>
            <ac:spMk id="5" creationId="{BEEBC3CC-06D8-FC8E-FE43-7DBC67522E00}"/>
          </ac:spMkLst>
        </pc:spChg>
        <pc:spChg chg="mod">
          <ac:chgData name="Pierre ombolo Menoga  (CMSG)" userId="a85b0e6c-f6f9-414d-a9fb-87ef02c4461e" providerId="ADAL" clId="{41771E72-9788-4125-A9B2-7AE2B313B357}" dt="2023-04-05T10:15:12.650" v="2763" actId="20577"/>
          <ac:spMkLst>
            <pc:docMk/>
            <pc:sldMk cId="3241798715" sldId="327"/>
            <ac:spMk id="9" creationId="{49B56AA1-7BDD-0CD0-6FE2-7A3AD0C56655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19T14:06:37.156" v="6157" actId="255"/>
          <ac:graphicFrameMkLst>
            <pc:docMk/>
            <pc:sldMk cId="3241798715" sldId="327"/>
            <ac:graphicFrameMk id="3" creationId="{1D7E53AF-60C9-A84A-D458-1E2BA145C522}"/>
          </ac:graphicFrameMkLst>
        </pc:graphicFrameChg>
        <pc:graphicFrameChg chg="add mod modGraphic">
          <ac:chgData name="Pierre ombolo Menoga  (CMSG)" userId="a85b0e6c-f6f9-414d-a9fb-87ef02c4461e" providerId="ADAL" clId="{41771E72-9788-4125-A9B2-7AE2B313B357}" dt="2023-04-19T14:07:45.926" v="6167"/>
          <ac:graphicFrameMkLst>
            <pc:docMk/>
            <pc:sldMk cId="3241798715" sldId="327"/>
            <ac:graphicFrameMk id="4" creationId="{8C4B2734-E408-6B57-B388-C525B8AAC85B}"/>
          </ac:graphicFrameMkLst>
        </pc:graphicFrameChg>
      </pc:sldChg>
      <pc:sldChg chg="delSp modSp add del mod">
        <pc:chgData name="Pierre ombolo Menoga  (CMSG)" userId="a85b0e6c-f6f9-414d-a9fb-87ef02c4461e" providerId="ADAL" clId="{41771E72-9788-4125-A9B2-7AE2B313B357}" dt="2023-04-19T14:08:24.368" v="6170" actId="2696"/>
        <pc:sldMkLst>
          <pc:docMk/>
          <pc:sldMk cId="3934607990" sldId="328"/>
        </pc:sldMkLst>
        <pc:spChg chg="del mod">
          <ac:chgData name="Pierre ombolo Menoga  (CMSG)" userId="a85b0e6c-f6f9-414d-a9fb-87ef02c4461e" providerId="ADAL" clId="{41771E72-9788-4125-A9B2-7AE2B313B357}" dt="2023-04-19T14:00:02.001" v="6101" actId="21"/>
          <ac:spMkLst>
            <pc:docMk/>
            <pc:sldMk cId="3934607990" sldId="328"/>
            <ac:spMk id="9" creationId="{49B56AA1-7BDD-0CD0-6FE2-7A3AD0C56655}"/>
          </ac:spMkLst>
        </pc:spChg>
      </pc:sldChg>
      <pc:sldChg chg="modSp add mod">
        <pc:chgData name="Pierre ombolo Menoga  (CMSG)" userId="a85b0e6c-f6f9-414d-a9fb-87ef02c4461e" providerId="ADAL" clId="{41771E72-9788-4125-A9B2-7AE2B313B357}" dt="2023-04-25T18:59:34.210" v="12591" actId="207"/>
        <pc:sldMkLst>
          <pc:docMk/>
          <pc:sldMk cId="2166581765" sldId="329"/>
        </pc:sldMkLst>
        <pc:spChg chg="mod">
          <ac:chgData name="Pierre ombolo Menoga  (CMSG)" userId="a85b0e6c-f6f9-414d-a9fb-87ef02c4461e" providerId="ADAL" clId="{41771E72-9788-4125-A9B2-7AE2B313B357}" dt="2023-04-05T10:19:39.494" v="2886" actId="14100"/>
          <ac:spMkLst>
            <pc:docMk/>
            <pc:sldMk cId="2166581765" sldId="329"/>
            <ac:spMk id="2" creationId="{CA3A1C3A-CA4C-E689-D23E-3D7E18F9E248}"/>
          </ac:spMkLst>
        </pc:spChg>
        <pc:spChg chg="mod">
          <ac:chgData name="Pierre ombolo Menoga  (CMSG)" userId="a85b0e6c-f6f9-414d-a9fb-87ef02c4461e" providerId="ADAL" clId="{41771E72-9788-4125-A9B2-7AE2B313B357}" dt="2023-04-25T18:59:34.210" v="12591" actId="207"/>
          <ac:spMkLst>
            <pc:docMk/>
            <pc:sldMk cId="2166581765" sldId="329"/>
            <ac:spMk id="3" creationId="{E38C7815-7442-7DF7-B231-88EB9FFB9FED}"/>
          </ac:spMkLst>
        </pc:spChg>
      </pc:sldChg>
      <pc:sldChg chg="add del">
        <pc:chgData name="Pierre ombolo Menoga  (CMSG)" userId="a85b0e6c-f6f9-414d-a9fb-87ef02c4461e" providerId="ADAL" clId="{41771E72-9788-4125-A9B2-7AE2B313B357}" dt="2023-04-25T07:47:44.121" v="6374" actId="2696"/>
        <pc:sldMkLst>
          <pc:docMk/>
          <pc:sldMk cId="2112410545" sldId="330"/>
        </pc:sldMkLst>
      </pc:sldChg>
      <pc:sldChg chg="modSp add mod">
        <pc:chgData name="Pierre ombolo Menoga  (CMSG)" userId="a85b0e6c-f6f9-414d-a9fb-87ef02c4461e" providerId="ADAL" clId="{41771E72-9788-4125-A9B2-7AE2B313B357}" dt="2023-04-19T12:14:41.470" v="4059" actId="207"/>
        <pc:sldMkLst>
          <pc:docMk/>
          <pc:sldMk cId="2680092003" sldId="331"/>
        </pc:sldMkLst>
        <pc:spChg chg="mod">
          <ac:chgData name="Pierre ombolo Menoga  (CMSG)" userId="a85b0e6c-f6f9-414d-a9fb-87ef02c4461e" providerId="ADAL" clId="{41771E72-9788-4125-A9B2-7AE2B313B357}" dt="2023-04-19T11:58:23.969" v="3696" actId="20577"/>
          <ac:spMkLst>
            <pc:docMk/>
            <pc:sldMk cId="2680092003" sldId="331"/>
            <ac:spMk id="9" creationId="{49B56AA1-7BDD-0CD0-6FE2-7A3AD0C56655}"/>
          </ac:spMkLst>
        </pc:spChg>
        <pc:graphicFrameChg chg="modGraphic">
          <ac:chgData name="Pierre ombolo Menoga  (CMSG)" userId="a85b0e6c-f6f9-414d-a9fb-87ef02c4461e" providerId="ADAL" clId="{41771E72-9788-4125-A9B2-7AE2B313B357}" dt="2023-04-19T12:14:41.470" v="4059" actId="207"/>
          <ac:graphicFrameMkLst>
            <pc:docMk/>
            <pc:sldMk cId="2680092003" sldId="331"/>
            <ac:graphicFrameMk id="3" creationId="{73B6A8EE-C090-0D34-7BD4-B7F2455BBA82}"/>
          </ac:graphicFrameMkLst>
        </pc:graphicFrameChg>
      </pc:sldChg>
      <pc:sldChg chg="addSp modSp add mod">
        <pc:chgData name="Pierre ombolo Menoga  (CMSG)" userId="a85b0e6c-f6f9-414d-a9fb-87ef02c4461e" providerId="ADAL" clId="{41771E72-9788-4125-A9B2-7AE2B313B357}" dt="2023-04-19T12:14:13.578" v="4057" actId="207"/>
        <pc:sldMkLst>
          <pc:docMk/>
          <pc:sldMk cId="2404250685" sldId="332"/>
        </pc:sldMkLst>
        <pc:spChg chg="mod">
          <ac:chgData name="Pierre ombolo Menoga  (CMSG)" userId="a85b0e6c-f6f9-414d-a9fb-87ef02c4461e" providerId="ADAL" clId="{41771E72-9788-4125-A9B2-7AE2B313B357}" dt="2023-04-19T11:59:07.026" v="3709" actId="20577"/>
          <ac:spMkLst>
            <pc:docMk/>
            <pc:sldMk cId="2404250685" sldId="332"/>
            <ac:spMk id="9" creationId="{49B56AA1-7BDD-0CD0-6FE2-7A3AD0C56655}"/>
          </ac:spMkLst>
        </pc:spChg>
        <pc:graphicFrameChg chg="add mod modGraphic">
          <ac:chgData name="Pierre ombolo Menoga  (CMSG)" userId="a85b0e6c-f6f9-414d-a9fb-87ef02c4461e" providerId="ADAL" clId="{41771E72-9788-4125-A9B2-7AE2B313B357}" dt="2023-04-19T12:14:13.578" v="4057" actId="207"/>
          <ac:graphicFrameMkLst>
            <pc:docMk/>
            <pc:sldMk cId="2404250685" sldId="332"/>
            <ac:graphicFrameMk id="3" creationId="{61118DB9-22F4-2FD7-862A-880B2A0948FC}"/>
          </ac:graphicFrameMkLst>
        </pc:graphicFrameChg>
      </pc:sldChg>
      <pc:sldChg chg="modSp add mod">
        <pc:chgData name="Pierre ombolo Menoga  (CMSG)" userId="a85b0e6c-f6f9-414d-a9fb-87ef02c4461e" providerId="ADAL" clId="{41771E72-9788-4125-A9B2-7AE2B313B357}" dt="2023-04-19T12:27:47.125" v="4071" actId="20577"/>
        <pc:sldMkLst>
          <pc:docMk/>
          <pc:sldMk cId="3671247741" sldId="333"/>
        </pc:sldMkLst>
        <pc:spChg chg="mod">
          <ac:chgData name="Pierre ombolo Menoga  (CMSG)" userId="a85b0e6c-f6f9-414d-a9fb-87ef02c4461e" providerId="ADAL" clId="{41771E72-9788-4125-A9B2-7AE2B313B357}" dt="2023-04-19T12:27:47.125" v="4071" actId="20577"/>
          <ac:spMkLst>
            <pc:docMk/>
            <pc:sldMk cId="3671247741" sldId="333"/>
            <ac:spMk id="9" creationId="{49B56AA1-7BDD-0CD0-6FE2-7A3AD0C56655}"/>
          </ac:spMkLst>
        </pc:spChg>
      </pc:sldChg>
      <pc:sldChg chg="addSp delSp modSp add del mod">
        <pc:chgData name="Pierre ombolo Menoga  (CMSG)" userId="a85b0e6c-f6f9-414d-a9fb-87ef02c4461e" providerId="ADAL" clId="{41771E72-9788-4125-A9B2-7AE2B313B357}" dt="2023-04-19T14:07:56.048" v="6168" actId="2696"/>
        <pc:sldMkLst>
          <pc:docMk/>
          <pc:sldMk cId="1496574697" sldId="334"/>
        </pc:sldMkLst>
        <pc:spChg chg="add mod">
          <ac:chgData name="Pierre ombolo Menoga  (CMSG)" userId="a85b0e6c-f6f9-414d-a9fb-87ef02c4461e" providerId="ADAL" clId="{41771E72-9788-4125-A9B2-7AE2B313B357}" dt="2023-04-19T14:00:17.249" v="6112" actId="1035"/>
          <ac:spMkLst>
            <pc:docMk/>
            <pc:sldMk cId="1496574697" sldId="334"/>
            <ac:spMk id="6" creationId="{2FE285B5-BFC1-E0E6-1419-9EE953F8AEBD}"/>
          </ac:spMkLst>
        </pc:spChg>
        <pc:spChg chg="del">
          <ac:chgData name="Pierre ombolo Menoga  (CMSG)" userId="a85b0e6c-f6f9-414d-a9fb-87ef02c4461e" providerId="ADAL" clId="{41771E72-9788-4125-A9B2-7AE2B313B357}" dt="2023-04-19T14:00:11.192" v="6103" actId="478"/>
          <ac:spMkLst>
            <pc:docMk/>
            <pc:sldMk cId="1496574697" sldId="334"/>
            <ac:spMk id="9" creationId="{49B56AA1-7BDD-0CD0-6FE2-7A3AD0C56655}"/>
          </ac:spMkLst>
        </pc:spChg>
      </pc:sldChg>
      <pc:sldChg chg="modSp add mod">
        <pc:chgData name="Pierre ombolo Menoga  (CMSG)" userId="a85b0e6c-f6f9-414d-a9fb-87ef02c4461e" providerId="ADAL" clId="{41771E72-9788-4125-A9B2-7AE2B313B357}" dt="2023-04-19T14:10:13.502" v="6371" actId="2710"/>
        <pc:sldMkLst>
          <pc:docMk/>
          <pc:sldMk cId="4068084945" sldId="334"/>
        </pc:sldMkLst>
        <pc:spChg chg="mod">
          <ac:chgData name="Pierre ombolo Menoga  (CMSG)" userId="a85b0e6c-f6f9-414d-a9fb-87ef02c4461e" providerId="ADAL" clId="{41771E72-9788-4125-A9B2-7AE2B313B357}" dt="2023-04-19T14:08:36.246" v="6176" actId="20577"/>
          <ac:spMkLst>
            <pc:docMk/>
            <pc:sldMk cId="4068084945" sldId="334"/>
            <ac:spMk id="9" creationId="{49B56AA1-7BDD-0CD0-6FE2-7A3AD0C56655}"/>
          </ac:spMkLst>
        </pc:spChg>
        <pc:graphicFrameChg chg="modGraphic">
          <ac:chgData name="Pierre ombolo Menoga  (CMSG)" userId="a85b0e6c-f6f9-414d-a9fb-87ef02c4461e" providerId="ADAL" clId="{41771E72-9788-4125-A9B2-7AE2B313B357}" dt="2023-04-19T14:10:05.142" v="6370" actId="20577"/>
          <ac:graphicFrameMkLst>
            <pc:docMk/>
            <pc:sldMk cId="4068084945" sldId="334"/>
            <ac:graphicFrameMk id="3" creationId="{1D7E53AF-60C9-A84A-D458-1E2BA145C522}"/>
          </ac:graphicFrameMkLst>
        </pc:graphicFrameChg>
        <pc:graphicFrameChg chg="modGraphic">
          <ac:chgData name="Pierre ombolo Menoga  (CMSG)" userId="a85b0e6c-f6f9-414d-a9fb-87ef02c4461e" providerId="ADAL" clId="{41771E72-9788-4125-A9B2-7AE2B313B357}" dt="2023-04-19T14:10:13.502" v="6371" actId="2710"/>
          <ac:graphicFrameMkLst>
            <pc:docMk/>
            <pc:sldMk cId="4068084945" sldId="334"/>
            <ac:graphicFrameMk id="4" creationId="{8C4B2734-E408-6B57-B388-C525B8AAC85B}"/>
          </ac:graphicFrameMkLst>
        </pc:graphicFrameChg>
      </pc:sldChg>
      <pc:sldChg chg="add del">
        <pc:chgData name="Pierre ombolo Menoga  (CMSG)" userId="a85b0e6c-f6f9-414d-a9fb-87ef02c4461e" providerId="ADAL" clId="{41771E72-9788-4125-A9B2-7AE2B313B357}" dt="2023-04-25T09:35:16.846" v="7899"/>
        <pc:sldMkLst>
          <pc:docMk/>
          <pc:sldMk cId="1912270786" sldId="335"/>
        </pc:sldMkLst>
      </pc:sldChg>
      <pc:sldChg chg="add del">
        <pc:chgData name="Pierre ombolo Menoga  (CMSG)" userId="a85b0e6c-f6f9-414d-a9fb-87ef02c4461e" providerId="ADAL" clId="{41771E72-9788-4125-A9B2-7AE2B313B357}" dt="2023-04-25T08:05:25.511" v="7136" actId="2696"/>
        <pc:sldMkLst>
          <pc:docMk/>
          <pc:sldMk cId="2327239706" sldId="335"/>
        </pc:sldMkLst>
      </pc:sldChg>
      <pc:sldChg chg="add del">
        <pc:chgData name="Pierre ombolo Menoga  (CMSG)" userId="a85b0e6c-f6f9-414d-a9fb-87ef02c4461e" providerId="ADAL" clId="{41771E72-9788-4125-A9B2-7AE2B313B357}" dt="2023-04-25T09:35:00.739" v="7897"/>
        <pc:sldMkLst>
          <pc:docMk/>
          <pc:sldMk cId="2727443327" sldId="335"/>
        </pc:sldMkLst>
      </pc:sldChg>
      <pc:sldChg chg="modSp add del mod">
        <pc:chgData name="Pierre ombolo Menoga  (CMSG)" userId="a85b0e6c-f6f9-414d-a9fb-87ef02c4461e" providerId="ADAL" clId="{41771E72-9788-4125-A9B2-7AE2B313B357}" dt="2023-04-25T09:34:52.496" v="7895" actId="2696"/>
        <pc:sldMkLst>
          <pc:docMk/>
          <pc:sldMk cId="3191222926" sldId="335"/>
        </pc:sldMkLst>
        <pc:spChg chg="mod">
          <ac:chgData name="Pierre ombolo Menoga  (CMSG)" userId="a85b0e6c-f6f9-414d-a9fb-87ef02c4461e" providerId="ADAL" clId="{41771E72-9788-4125-A9B2-7AE2B313B357}" dt="2023-04-25T08:05:56.096" v="7189" actId="20577"/>
          <ac:spMkLst>
            <pc:docMk/>
            <pc:sldMk cId="3191222926" sldId="335"/>
            <ac:spMk id="2" creationId="{9EFAE278-1AAB-8B4A-F05A-471840C51C90}"/>
          </ac:spMkLst>
        </pc:spChg>
        <pc:spChg chg="mod">
          <ac:chgData name="Pierre ombolo Menoga  (CMSG)" userId="a85b0e6c-f6f9-414d-a9fb-87ef02c4461e" providerId="ADAL" clId="{41771E72-9788-4125-A9B2-7AE2B313B357}" dt="2023-04-25T08:17:57.530" v="7698" actId="1035"/>
          <ac:spMkLst>
            <pc:docMk/>
            <pc:sldMk cId="3191222926" sldId="335"/>
            <ac:spMk id="3" creationId="{4C533CDC-69E0-2534-62E6-137175FD5463}"/>
          </ac:spMkLst>
        </pc:spChg>
      </pc:sldChg>
      <pc:sldChg chg="modSp add mod">
        <pc:chgData name="Pierre ombolo Menoga  (CMSG)" userId="a85b0e6c-f6f9-414d-a9fb-87ef02c4461e" providerId="ADAL" clId="{41771E72-9788-4125-A9B2-7AE2B313B357}" dt="2023-04-25T09:56:52.321" v="7925" actId="20577"/>
        <pc:sldMkLst>
          <pc:docMk/>
          <pc:sldMk cId="3718806300" sldId="335"/>
        </pc:sldMkLst>
        <pc:spChg chg="mod">
          <ac:chgData name="Pierre ombolo Menoga  (CMSG)" userId="a85b0e6c-f6f9-414d-a9fb-87ef02c4461e" providerId="ADAL" clId="{41771E72-9788-4125-A9B2-7AE2B313B357}" dt="2023-04-25T09:56:52.321" v="7925" actId="20577"/>
          <ac:spMkLst>
            <pc:docMk/>
            <pc:sldMk cId="3718806300" sldId="335"/>
            <ac:spMk id="3" creationId="{4C533CDC-69E0-2534-62E6-137175FD5463}"/>
          </ac:spMkLst>
        </pc:spChg>
        <pc:spChg chg="mod">
          <ac:chgData name="Pierre ombolo Menoga  (CMSG)" userId="a85b0e6c-f6f9-414d-a9fb-87ef02c4461e" providerId="ADAL" clId="{41771E72-9788-4125-A9B2-7AE2B313B357}" dt="2023-04-25T09:35:35.587" v="7910" actId="20577"/>
          <ac:spMkLst>
            <pc:docMk/>
            <pc:sldMk cId="3718806300" sldId="335"/>
            <ac:spMk id="9" creationId="{49B56AA1-7BDD-0CD0-6FE2-7A3AD0C56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2D11A-4A4C-4762-9A3D-38B816BFA086}" type="datetimeFigureOut">
              <a:rPr lang="fr-FR" smtClean="0"/>
              <a:t>15/08/2025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29993-E93F-4628-BDE0-2946103AC1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99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E8838-E61C-436D-81FA-CFC9A861CF2C}" type="datetimeFigureOut">
              <a:rPr lang="fr-FR" noProof="0" smtClean="0"/>
              <a:t>15/08/2025</a:t>
            </a:fld>
            <a:endParaRPr lang="fr-FR" noProof="0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C060-F7D4-4C65-826A-795CA5BE88E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171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3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29AA3-688F-4FAF-9C70-2EAED5DE0A5F}" type="datetime1">
              <a:rPr lang="fr-FR" noProof="0" smtClean="0"/>
              <a:t>15/08/2025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779C31-26A2-4001-8DD7-CEA4A5920D6F}" type="datetime1">
              <a:rPr lang="fr-FR" noProof="0" smtClean="0"/>
              <a:t>15/08/2025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3840B-CA9A-47D8-8CE3-2CB262B633CE}" type="datetime1">
              <a:rPr lang="fr-FR" noProof="0" smtClean="0"/>
              <a:t>15/08/2025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61C57D-29E7-4B9C-9AAF-84272FBE0476}" type="datetime1">
              <a:rPr lang="fr-FR" noProof="0" smtClean="0"/>
              <a:t>15/08/2025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313F57-3095-42DA-A8AD-EACF93632B45}" type="datetime1">
              <a:rPr lang="fr-FR" noProof="0" smtClean="0"/>
              <a:t>15/08/2025</a:t>
            </a:fld>
            <a:endParaRPr lang="fr-FR" noProof="0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D03AE6-69D7-49FE-895F-AE1B6FEC6457}" type="datetime1">
              <a:rPr lang="fr-FR" noProof="0" smtClean="0"/>
              <a:t>15/08/2025</a:t>
            </a:fld>
            <a:endParaRPr lang="fr-FR" noProof="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76EA5-DE82-4067-88F3-4BF0BABA598F}" type="datetime1">
              <a:rPr lang="fr-FR" noProof="0" smtClean="0"/>
              <a:t>15/08/2025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31C46C69-7F73-47D5-86D5-FDA507AE9AA8}" type="datetime1">
              <a:rPr lang="fr-FR" noProof="0" smtClean="0"/>
              <a:t>15/08/2025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73E1055-39CE-418F-9B0E-741B5617658E}" type="datetime1">
              <a:rPr lang="fr-FR" noProof="0" smtClean="0"/>
              <a:t>15/08/2025</a:t>
            </a:fld>
            <a:endParaRPr lang="fr-FR" noProof="0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0F708A2A-6F02-48A2-99AD-832CF5AA71DA}" type="datetime1">
              <a:rPr lang="fr-FR" noProof="0" smtClean="0"/>
              <a:t>15/08/2025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 3" descr="Gros plan sur une feuille de papier avec un crayon en haut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511" y="119351"/>
            <a:ext cx="12191981" cy="685897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263806"/>
            <a:ext cx="3214307" cy="3113121"/>
          </a:xfrm>
        </p:spPr>
        <p:txBody>
          <a:bodyPr rtlCol="0" anchor="b"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CM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GESTION ET LE CONTENTIEUX DE L’ASSURANCE-CREDIT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21F3E6-45B5-C1A4-3A3B-9B04DFFBFEBA}"/>
              </a:ext>
            </a:extLst>
          </p:cNvPr>
          <p:cNvSpPr txBox="1"/>
          <p:nvPr/>
        </p:nvSpPr>
        <p:spPr>
          <a:xfrm>
            <a:off x="4465343" y="5658191"/>
            <a:ext cx="4194990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Présenté par </a:t>
            </a:r>
            <a:r>
              <a:rPr lang="fr-FR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r>
              <a:rPr lang="fr-F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OMBOLO MENOGA Pierre Emmanuel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C31F36-9868-4AB0-B359-59D4BE51F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" y="-1"/>
            <a:ext cx="4441055" cy="6396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3/ LE POSITIONNEMENT DE L’ASSURANCE-CREDIT 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début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4" name="Image 3" descr="Définition affacturage ou factoring">
            <a:extLst>
              <a:ext uri="{FF2B5EF4-FFF2-40B4-BE49-F238E27FC236}">
                <a16:creationId xmlns:a16="http://schemas.microsoft.com/office/drawing/2014/main" id="{0D17DA99-3973-4047-87B8-D0D95700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5">
            <a:extLst>
              <a:ext uri="{FF2B5EF4-FFF2-40B4-BE49-F238E27FC236}">
                <a16:creationId xmlns:a16="http://schemas.microsoft.com/office/drawing/2014/main" id="{E8503EE5-06EF-0996-F1FC-ED249E5B4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976628"/>
              </p:ext>
            </p:extLst>
          </p:nvPr>
        </p:nvGraphicFramePr>
        <p:xfrm>
          <a:off x="651938" y="1780247"/>
          <a:ext cx="11232915" cy="39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232915">
                  <a:extLst>
                    <a:ext uri="{9D8B030D-6E8A-4147-A177-3AD203B41FA5}">
                      <a16:colId xmlns:a16="http://schemas.microsoft.com/office/drawing/2014/main" val="3615195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LE POSITIONNEMENT JURIDIQUE DE L’ASSURANCE-CREDIT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26544"/>
                  </a:ext>
                </a:extLst>
              </a:tr>
            </a:tbl>
          </a:graphicData>
        </a:graphic>
      </p:graphicFrame>
      <p:sp>
        <p:nvSpPr>
          <p:cNvPr id="3" name="Nuage 2">
            <a:extLst>
              <a:ext uri="{FF2B5EF4-FFF2-40B4-BE49-F238E27FC236}">
                <a16:creationId xmlns:a16="http://schemas.microsoft.com/office/drawing/2014/main" id="{2EA32E8A-2A78-C842-041A-A61E0FDCDB23}"/>
              </a:ext>
            </a:extLst>
          </p:cNvPr>
          <p:cNvSpPr/>
          <p:nvPr/>
        </p:nvSpPr>
        <p:spPr>
          <a:xfrm>
            <a:off x="185532" y="2809463"/>
            <a:ext cx="5433390" cy="3498475"/>
          </a:xfrm>
          <a:prstGeom prst="cloud">
            <a:avLst/>
          </a:prstGeom>
          <a:solidFill>
            <a:srgbClr val="0070C0"/>
          </a:solid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droit applicable au contrat d’assurance-crédit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06F02-ED98-0005-8342-772D498E5B5B}"/>
              </a:ext>
            </a:extLst>
          </p:cNvPr>
          <p:cNvSpPr/>
          <p:nvPr/>
        </p:nvSpPr>
        <p:spPr>
          <a:xfrm>
            <a:off x="6904381" y="2517914"/>
            <a:ext cx="4980471" cy="9110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1/ Un encadrement à titre principal par le droit CIMA</a:t>
            </a:r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50B550B9-FC74-A19F-A970-B8424C3F63C7}"/>
              </a:ext>
            </a:extLst>
          </p:cNvPr>
          <p:cNvSpPr/>
          <p:nvPr/>
        </p:nvSpPr>
        <p:spPr>
          <a:xfrm>
            <a:off x="5724934" y="2570922"/>
            <a:ext cx="1113190" cy="3172168"/>
          </a:xfrm>
          <a:prstGeom prst="leftBrace">
            <a:avLst/>
          </a:prstGeom>
          <a:ln w="25400"/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igne Plus 10">
            <a:extLst>
              <a:ext uri="{FF2B5EF4-FFF2-40B4-BE49-F238E27FC236}">
                <a16:creationId xmlns:a16="http://schemas.microsoft.com/office/drawing/2014/main" id="{11F0BEEE-EA18-75D3-9D37-6BDCEAD14EF4}"/>
              </a:ext>
            </a:extLst>
          </p:cNvPr>
          <p:cNvSpPr/>
          <p:nvPr/>
        </p:nvSpPr>
        <p:spPr>
          <a:xfrm rot="5400000">
            <a:off x="8025870" y="3327931"/>
            <a:ext cx="1971266" cy="1881859"/>
          </a:xfrm>
          <a:prstGeom prst="mathPlus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D0B005-CAF8-5A5E-FF41-0DF9407A17D5}"/>
              </a:ext>
            </a:extLst>
          </p:cNvPr>
          <p:cNvSpPr/>
          <p:nvPr/>
        </p:nvSpPr>
        <p:spPr>
          <a:xfrm>
            <a:off x="6950765" y="5174974"/>
            <a:ext cx="4980471" cy="9110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2/ Un encadrement par d’autres législations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B48623-6F19-4E45-B6ED-44290D01A64F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5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3/ LE POSITIONNEMENT DE L’ASSURANCE-CREDIT 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4" name="Image 3" descr="Définition affacturage ou factoring">
            <a:extLst>
              <a:ext uri="{FF2B5EF4-FFF2-40B4-BE49-F238E27FC236}">
                <a16:creationId xmlns:a16="http://schemas.microsoft.com/office/drawing/2014/main" id="{30760082-E510-366F-03A1-E02245B2A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5">
            <a:extLst>
              <a:ext uri="{FF2B5EF4-FFF2-40B4-BE49-F238E27FC236}">
                <a16:creationId xmlns:a16="http://schemas.microsoft.com/office/drawing/2014/main" id="{F0760CCD-A5F5-57AB-BD4B-2E268F1CB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799749"/>
              </p:ext>
            </p:extLst>
          </p:nvPr>
        </p:nvGraphicFramePr>
        <p:xfrm>
          <a:off x="651938" y="1780247"/>
          <a:ext cx="11232915" cy="39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232915">
                  <a:extLst>
                    <a:ext uri="{9D8B030D-6E8A-4147-A177-3AD203B41FA5}">
                      <a16:colId xmlns:a16="http://schemas.microsoft.com/office/drawing/2014/main" val="3615195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LE POSITIONNEMENT TECHNIQUE DE L’ASSURANCE-CREDIT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26544"/>
                  </a:ext>
                </a:extLst>
              </a:tr>
            </a:tbl>
          </a:graphicData>
        </a:graphic>
      </p:graphicFrame>
      <p:sp>
        <p:nvSpPr>
          <p:cNvPr id="3" name="Nuage 2">
            <a:extLst>
              <a:ext uri="{FF2B5EF4-FFF2-40B4-BE49-F238E27FC236}">
                <a16:creationId xmlns:a16="http://schemas.microsoft.com/office/drawing/2014/main" id="{6727E2EF-1539-040A-6D65-B4849AB00236}"/>
              </a:ext>
            </a:extLst>
          </p:cNvPr>
          <p:cNvSpPr/>
          <p:nvPr/>
        </p:nvSpPr>
        <p:spPr>
          <a:xfrm>
            <a:off x="185531" y="2531162"/>
            <a:ext cx="5300869" cy="3498475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L’assurance-crédit relève-t-elle de…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FB6AD6-8BA5-3B6C-051A-982264AAF1F4}"/>
              </a:ext>
            </a:extLst>
          </p:cNvPr>
          <p:cNvSpPr/>
          <p:nvPr/>
        </p:nvSpPr>
        <p:spPr>
          <a:xfrm>
            <a:off x="6652590" y="2491408"/>
            <a:ext cx="5446643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1/ …des assurances de choses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E0767-A428-EE5E-950A-D147C9A7935F}"/>
              </a:ext>
            </a:extLst>
          </p:cNvPr>
          <p:cNvSpPr/>
          <p:nvPr/>
        </p:nvSpPr>
        <p:spPr>
          <a:xfrm>
            <a:off x="6606210" y="3942514"/>
            <a:ext cx="5400259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2/ …des assurances de responsabilité civile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7023A-2AFB-4C40-D3D2-CF8E273E6425}"/>
              </a:ext>
            </a:extLst>
          </p:cNvPr>
          <p:cNvSpPr/>
          <p:nvPr/>
        </p:nvSpPr>
        <p:spPr>
          <a:xfrm>
            <a:off x="6652594" y="5181592"/>
            <a:ext cx="5400259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3/ …d’une classification particulière ?</a:t>
            </a: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E6BF4FA5-8B77-B82B-2D66-88C13510622F}"/>
              </a:ext>
            </a:extLst>
          </p:cNvPr>
          <p:cNvSpPr/>
          <p:nvPr/>
        </p:nvSpPr>
        <p:spPr>
          <a:xfrm>
            <a:off x="5486394" y="2531165"/>
            <a:ext cx="1113190" cy="3172168"/>
          </a:xfrm>
          <a:prstGeom prst="leftBrace">
            <a:avLst/>
          </a:prstGeom>
          <a:ln w="25400"/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168C3C9-2D33-4D33-A81A-80ADB7B7185C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0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4/ LA MISE EN PLACE DE LA COUVERTURE DE L’ASSURANCE-CREDIT 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début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5" name="Image 4" descr="Définition affacturage ou factoring">
            <a:extLst>
              <a:ext uri="{FF2B5EF4-FFF2-40B4-BE49-F238E27FC236}">
                <a16:creationId xmlns:a16="http://schemas.microsoft.com/office/drawing/2014/main" id="{0AE9F38A-57D3-639E-8B84-4D59956B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E9D9D8B-B065-926A-06AB-0624C3EE6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40550"/>
              </p:ext>
            </p:extLst>
          </p:nvPr>
        </p:nvGraphicFramePr>
        <p:xfrm>
          <a:off x="651938" y="2323981"/>
          <a:ext cx="11232917" cy="3482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312">
                  <a:extLst>
                    <a:ext uri="{9D8B030D-6E8A-4147-A177-3AD203B41FA5}">
                      <a16:colId xmlns:a16="http://schemas.microsoft.com/office/drawing/2014/main" val="326241999"/>
                    </a:ext>
                  </a:extLst>
                </a:gridCol>
                <a:gridCol w="3572535">
                  <a:extLst>
                    <a:ext uri="{9D8B030D-6E8A-4147-A177-3AD203B41FA5}">
                      <a16:colId xmlns:a16="http://schemas.microsoft.com/office/drawing/2014/main" val="1315528185"/>
                    </a:ext>
                  </a:extLst>
                </a:gridCol>
                <a:gridCol w="3669637">
                  <a:extLst>
                    <a:ext uri="{9D8B030D-6E8A-4147-A177-3AD203B41FA5}">
                      <a16:colId xmlns:a16="http://schemas.microsoft.com/office/drawing/2014/main" val="2315607495"/>
                    </a:ext>
                  </a:extLst>
                </a:gridCol>
                <a:gridCol w="3475433">
                  <a:extLst>
                    <a:ext uri="{9D8B030D-6E8A-4147-A177-3AD203B41FA5}">
                      <a16:colId xmlns:a16="http://schemas.microsoft.com/office/drawing/2014/main" val="3101587191"/>
                    </a:ext>
                  </a:extLst>
                </a:gridCol>
              </a:tblGrid>
              <a:tr h="46546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RUBRIQUES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CONTENU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COMMENTAIRES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15315"/>
                  </a:ext>
                </a:extLst>
              </a:tr>
              <a:tr h="72689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POLITIQUE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segmentation de la clientèle et la veille commerciale ;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mise en place d’un réseau de partenaires clé 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mise en place et l’animation d’un réseau d’intermédiaires.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 performances de l’assureur-crédit dépendent en bonne partie de ce volet sur lequel une vielle une veille stratégique est indispensable.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751304"/>
                  </a:ext>
                </a:extLst>
              </a:tr>
              <a:tr h="80340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POLITIQUE DE SOUSCRIPTION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politique de sélection des risques ;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politique de tarification 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formulation des couvertures assurantielles.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Cet aspect représente le cœur de l’approche assurantielle. Il requiert la contribution des partenaires de l’assureur-crédit.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172385"/>
                  </a:ext>
                </a:extLst>
              </a:tr>
              <a:tr h="80340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POLITIQUE DE GESTION DES PRESTATIONS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F"/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maitrise du réseau des partenaires ;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F"/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maitrise des éléments de la chaine de valeur 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F"/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surveillance du portefeuille.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 volet nécessite une bonne approche opérationnelle et surtout une digitalisation des processus clé.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73778"/>
                  </a:ext>
                </a:extLst>
              </a:tr>
            </a:tbl>
          </a:graphicData>
        </a:graphic>
      </p:graphicFrame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37E198EF-5209-C117-A7A4-68CBC9DD6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16131"/>
              </p:ext>
            </p:extLst>
          </p:nvPr>
        </p:nvGraphicFramePr>
        <p:xfrm>
          <a:off x="651938" y="1780247"/>
          <a:ext cx="11232915" cy="39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232915">
                  <a:extLst>
                    <a:ext uri="{9D8B030D-6E8A-4147-A177-3AD203B41FA5}">
                      <a16:colId xmlns:a16="http://schemas.microsoft.com/office/drawing/2014/main" val="3615195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TABLEAU SUR LA STRATEGIE GLOBALE DE L’ASSUREUR-CREDIT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26544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F0BC669-128E-4BF9-B834-02E64222D22A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1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4/ LA MISE EN PLACE DE LA COUVERTURE DE L’ASSURANCE-CREDIT 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suite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2A592D3-2E94-3919-0E0B-A5ED6EE30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8" y="1722783"/>
            <a:ext cx="11232916" cy="4452730"/>
          </a:xfrm>
          <a:prstGeom prst="rect">
            <a:avLst/>
          </a:prstGeom>
        </p:spPr>
      </p:pic>
      <p:pic>
        <p:nvPicPr>
          <p:cNvPr id="5" name="Image 4" descr="Définition affacturage ou factoring">
            <a:extLst>
              <a:ext uri="{FF2B5EF4-FFF2-40B4-BE49-F238E27FC236}">
                <a16:creationId xmlns:a16="http://schemas.microsoft.com/office/drawing/2014/main" id="{0AE9F38A-57D3-639E-8B84-4D59956B4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9FA2A20-B777-49B6-BCF3-36A8F912F06A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4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4/ LA MISE EN PLACE DE LA COUVERTURE DE L’ASSURANCE-CREDIT 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49F6826-BA57-DBD5-AC2A-DEEA7549D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70" y="1789041"/>
            <a:ext cx="11460784" cy="4481965"/>
          </a:xfrm>
          <a:prstGeom prst="rect">
            <a:avLst/>
          </a:prstGeom>
        </p:spPr>
      </p:pic>
      <p:pic>
        <p:nvPicPr>
          <p:cNvPr id="5" name="Image 4" descr="Définition affacturage ou factoring">
            <a:extLst>
              <a:ext uri="{FF2B5EF4-FFF2-40B4-BE49-F238E27FC236}">
                <a16:creationId xmlns:a16="http://schemas.microsoft.com/office/drawing/2014/main" id="{41D55365-29F6-8B2D-7F2A-85446A4CF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11E3DB2-CE14-4AEE-B046-635003FD4755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9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5/ LA GESTION DES ENGAGEMENTS RELATIFS A L’ASSURANCE-CREDIT (début)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5" name="Image 4" descr="Définition affacturage ou factoring">
            <a:extLst>
              <a:ext uri="{FF2B5EF4-FFF2-40B4-BE49-F238E27FC236}">
                <a16:creationId xmlns:a16="http://schemas.microsoft.com/office/drawing/2014/main" id="{EE1EA474-28EB-4506-427B-AA130F97D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uage 1">
            <a:extLst>
              <a:ext uri="{FF2B5EF4-FFF2-40B4-BE49-F238E27FC236}">
                <a16:creationId xmlns:a16="http://schemas.microsoft.com/office/drawing/2014/main" id="{07FBDB37-0C5D-4458-CCC0-6DC1261A3044}"/>
              </a:ext>
            </a:extLst>
          </p:cNvPr>
          <p:cNvSpPr/>
          <p:nvPr/>
        </p:nvSpPr>
        <p:spPr>
          <a:xfrm>
            <a:off x="185531" y="2146852"/>
            <a:ext cx="5910469" cy="3498475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sont les principales obligations du preneur d’assurance-crédit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B371C4-4A63-D738-5E54-A3E74073F457}"/>
              </a:ext>
            </a:extLst>
          </p:cNvPr>
          <p:cNvSpPr/>
          <p:nvPr/>
        </p:nvSpPr>
        <p:spPr>
          <a:xfrm>
            <a:off x="7421210" y="2146852"/>
            <a:ext cx="4254975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1/ Le paiement de la prime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739813-C14B-14BA-9F68-BDDCF7D3C54C}"/>
              </a:ext>
            </a:extLst>
          </p:cNvPr>
          <p:cNvSpPr/>
          <p:nvPr/>
        </p:nvSpPr>
        <p:spPr>
          <a:xfrm>
            <a:off x="7467594" y="3054627"/>
            <a:ext cx="4208591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2/ La déclaration de chiffre d’affaires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876CE-FC4B-D28C-1E77-B3785470E912}"/>
              </a:ext>
            </a:extLst>
          </p:cNvPr>
          <p:cNvSpPr/>
          <p:nvPr/>
        </p:nvSpPr>
        <p:spPr>
          <a:xfrm>
            <a:off x="7494098" y="3916019"/>
            <a:ext cx="3273289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3/ La coopération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645FA-3E21-DA0C-FD77-CEC4D0E9F5D7}"/>
              </a:ext>
            </a:extLst>
          </p:cNvPr>
          <p:cNvSpPr/>
          <p:nvPr/>
        </p:nvSpPr>
        <p:spPr>
          <a:xfrm>
            <a:off x="7547106" y="4896680"/>
            <a:ext cx="3273289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4/ La bonne foi</a:t>
            </a:r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5242BFE9-95EF-C2DD-8BD1-56535BAB8233}"/>
              </a:ext>
            </a:extLst>
          </p:cNvPr>
          <p:cNvSpPr/>
          <p:nvPr/>
        </p:nvSpPr>
        <p:spPr>
          <a:xfrm>
            <a:off x="6202010" y="2252870"/>
            <a:ext cx="1113190" cy="3172168"/>
          </a:xfrm>
          <a:prstGeom prst="leftBrace">
            <a:avLst/>
          </a:prstGeom>
          <a:ln w="25400"/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721D3C6-E633-473C-8C35-B4F90935370B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2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5/ LA GESTION DES ENGAGEMENTS RELATIFS A L’ASSURANCE-CREDIT (fin)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2" name="Image 1" descr="Définition affacturage ou factoring">
            <a:extLst>
              <a:ext uri="{FF2B5EF4-FFF2-40B4-BE49-F238E27FC236}">
                <a16:creationId xmlns:a16="http://schemas.microsoft.com/office/drawing/2014/main" id="{3D31E3E3-1FA6-93EF-88E9-8B6EA6A43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uage 2">
            <a:extLst>
              <a:ext uri="{FF2B5EF4-FFF2-40B4-BE49-F238E27FC236}">
                <a16:creationId xmlns:a16="http://schemas.microsoft.com/office/drawing/2014/main" id="{F8F12904-48FE-BA0E-CA61-AA1B2BA8A838}"/>
              </a:ext>
            </a:extLst>
          </p:cNvPr>
          <p:cNvSpPr/>
          <p:nvPr/>
        </p:nvSpPr>
        <p:spPr>
          <a:xfrm>
            <a:off x="185531" y="2146852"/>
            <a:ext cx="5910469" cy="3498475"/>
          </a:xfrm>
          <a:prstGeom prst="cloud">
            <a:avLst/>
          </a:prstGeom>
          <a:solidFill>
            <a:srgbClr val="0070C0"/>
          </a:solid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sont les principales obligations des partenaires du preneur d’assurance-crédit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47385-07DC-2C3F-4B22-AB3540FE5B43}"/>
              </a:ext>
            </a:extLst>
          </p:cNvPr>
          <p:cNvSpPr/>
          <p:nvPr/>
        </p:nvSpPr>
        <p:spPr>
          <a:xfrm>
            <a:off x="7421210" y="2146852"/>
            <a:ext cx="3273289" cy="52835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1/ La prévention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D254BE-82F8-A5D8-4F06-B6400B495411}"/>
              </a:ext>
            </a:extLst>
          </p:cNvPr>
          <p:cNvSpPr/>
          <p:nvPr/>
        </p:nvSpPr>
        <p:spPr>
          <a:xfrm>
            <a:off x="7467594" y="3054627"/>
            <a:ext cx="3273289" cy="52835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2/ La surveillance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B7A07-D139-E665-C964-1FD573ADD231}"/>
              </a:ext>
            </a:extLst>
          </p:cNvPr>
          <p:cNvSpPr/>
          <p:nvPr/>
        </p:nvSpPr>
        <p:spPr>
          <a:xfrm>
            <a:off x="7494098" y="3916019"/>
            <a:ext cx="3273289" cy="52835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3/ Le recouvrement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AB041-68B8-C4F5-4D09-5E84E4910FB7}"/>
              </a:ext>
            </a:extLst>
          </p:cNvPr>
          <p:cNvSpPr/>
          <p:nvPr/>
        </p:nvSpPr>
        <p:spPr>
          <a:xfrm>
            <a:off x="7547106" y="4896680"/>
            <a:ext cx="3273289" cy="52835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4/ L’indemnisation</a:t>
            </a:r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08597B1D-A871-EE56-50D8-FBFA15E5FB29}"/>
              </a:ext>
            </a:extLst>
          </p:cNvPr>
          <p:cNvSpPr/>
          <p:nvPr/>
        </p:nvSpPr>
        <p:spPr>
          <a:xfrm>
            <a:off x="6202010" y="2252870"/>
            <a:ext cx="1113190" cy="3172168"/>
          </a:xfrm>
          <a:prstGeom prst="leftBrace">
            <a:avLst/>
          </a:prstGeom>
          <a:ln w="25400"/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9C1315-89AA-4A56-93B2-DB484DD0485A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A3A1C3A-CA4C-E689-D23E-3D7E18F9E248}"/>
              </a:ext>
            </a:extLst>
          </p:cNvPr>
          <p:cNvSpPr txBox="1"/>
          <p:nvPr/>
        </p:nvSpPr>
        <p:spPr>
          <a:xfrm>
            <a:off x="874643" y="613497"/>
            <a:ext cx="74212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FIN DE LA PREMIERE PARTIE </a:t>
            </a:r>
            <a:r>
              <a:rPr lang="fr-FR" sz="3200" b="1" dirty="0">
                <a:solidFill>
                  <a:srgbClr val="0070C0"/>
                </a:solidFill>
              </a:rPr>
              <a:t>:</a:t>
            </a:r>
            <a:r>
              <a:rPr lang="fr-FR" sz="2400" b="1" dirty="0">
                <a:solidFill>
                  <a:srgbClr val="0070C0"/>
                </a:solidFill>
              </a:rPr>
              <a:t> CE QU’IL FAUT RETENIR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8C7815-7442-7DF7-B231-88EB9FFB9FED}"/>
              </a:ext>
            </a:extLst>
          </p:cNvPr>
          <p:cNvSpPr txBox="1"/>
          <p:nvPr/>
        </p:nvSpPr>
        <p:spPr>
          <a:xfrm>
            <a:off x="618976" y="1684149"/>
            <a:ext cx="11148954" cy="4197303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1700" b="1" dirty="0"/>
              <a:t>i/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L’assurance-crédit est une solution assurantielle de gestion anticipée de la défaillance du client ;</a:t>
            </a:r>
            <a:endParaRPr lang="fr-FR" sz="1700" dirty="0"/>
          </a:p>
          <a:p>
            <a:pPr algn="just">
              <a:lnSpc>
                <a:spcPct val="200000"/>
              </a:lnSpc>
            </a:pPr>
            <a:r>
              <a:rPr lang="fr-FR" sz="1700" b="1" dirty="0">
                <a:solidFill>
                  <a:srgbClr val="0070C0"/>
                </a:solidFill>
              </a:rPr>
              <a:t>ii/ </a:t>
            </a:r>
            <a:r>
              <a:rPr lang="fr-FR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L’assurance-crédit a plusieurs acteurs dont les principaux sont l’assureur-crédit, le preneur d’assurance, le prestataire des services d’information et l’agence de recouvrement ; </a:t>
            </a:r>
            <a:endParaRPr lang="fr-FR" sz="1700" dirty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fr-FR" sz="1700" b="1" dirty="0"/>
              <a:t>iii/</a:t>
            </a:r>
            <a:r>
              <a:rPr lang="fr-FR" sz="1700" dirty="0"/>
              <a:t>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L’assurance-crédit est encadrée juridiquement par le droit CIMA (</a:t>
            </a:r>
            <a:r>
              <a:rPr lang="fr-FR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à titre principal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) et par d’autres législations (</a:t>
            </a:r>
            <a:r>
              <a:rPr lang="fr-FR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à titre subsidiaire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). Son positionnement technique relève d’une classification particulière ;</a:t>
            </a:r>
            <a:endParaRPr lang="fr-FR" sz="1700" dirty="0"/>
          </a:p>
          <a:p>
            <a:pPr algn="just">
              <a:lnSpc>
                <a:spcPct val="200000"/>
              </a:lnSpc>
            </a:pPr>
            <a:r>
              <a:rPr lang="fr-FR" sz="1700" b="1" dirty="0">
                <a:solidFill>
                  <a:srgbClr val="0070C0"/>
                </a:solidFill>
              </a:rPr>
              <a:t>iv/</a:t>
            </a:r>
            <a:r>
              <a:rPr lang="fr-FR" sz="1700" dirty="0">
                <a:solidFill>
                  <a:srgbClr val="0070C0"/>
                </a:solidFill>
              </a:rPr>
              <a:t> </a:t>
            </a:r>
            <a:r>
              <a:rPr lang="fr-FR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mise en place d’une couverture d’assurance-crédit requiert plusieurs étapes interdépendantes ;</a:t>
            </a:r>
            <a:r>
              <a:rPr lang="fr-FR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700" dirty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fr-FR" sz="1700" b="1" dirty="0"/>
              <a:t>v/</a:t>
            </a:r>
            <a:r>
              <a:rPr lang="fr-FR" sz="1700" dirty="0"/>
              <a:t> 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La gestion des engagements inhérents à l’assurance-crédit se traduit par la mise en exergue des obligations contractées par l’assureur-crédit et le preneur d’assurance.</a:t>
            </a:r>
            <a:r>
              <a:rPr lang="fr-FR" sz="1700" dirty="0"/>
              <a:t>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3C460B-45FF-3796-6586-967D9785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23" y="613496"/>
            <a:ext cx="3069949" cy="5847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10DE424-B1E8-47DF-92B6-0A04AEFAF9E4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8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693671" y="586993"/>
            <a:ext cx="11219533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SECONDE PARTIE</a:t>
            </a:r>
            <a:r>
              <a:rPr lang="fr-F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LES ASPECTS DU CONTENTIEUX DE L’ASSURANCE-CREDIT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012A6D-4A1C-5D59-F7B3-BE98D6A80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2" y="1681162"/>
            <a:ext cx="5238750" cy="45898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1DC791C-9A78-CE88-FE7F-86EA78B82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90061"/>
              </p:ext>
            </p:extLst>
          </p:nvPr>
        </p:nvGraphicFramePr>
        <p:xfrm>
          <a:off x="6096000" y="1681162"/>
          <a:ext cx="5817205" cy="4589845"/>
        </p:xfrm>
        <a:graphic>
          <a:graphicData uri="http://schemas.openxmlformats.org/drawingml/2006/table">
            <a:tbl>
              <a:tblPr firstRow="1" firstCol="1" bandRow="1"/>
              <a:tblGrid>
                <a:gridCol w="5817205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4589845">
                <a:tc>
                  <a:txBody>
                    <a:bodyPr/>
                    <a:lstStyle/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600" b="1" i="0" u="sng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SECONDE PARTIE </a:t>
                      </a:r>
                      <a:r>
                        <a:rPr lang="fr-CM" sz="16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LES ASPECTS DU CONTENTIEUX DE L’ASSURANCE-CREDIT</a:t>
                      </a:r>
                      <a:endParaRPr lang="fr-CM" sz="14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 Les généralités sur le contentieux en 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 Le contentieux lié à l’obligation de couverture en 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 Le contentieux lié à l’obligation de règlement en 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 Le traitement judiciaire du contentieux en 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 Le traitement non judiciaire du contentieux en 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"/>
                      </a:pPr>
                      <a:r>
                        <a:rPr lang="fr-CM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QU’IL FAUT RETENIR (Résumé en cinq points des principales questions traités)</a:t>
                      </a:r>
                      <a:endParaRPr lang="fr-CM" sz="2000" b="0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1F0B9ED-3135-4301-BFD5-EE4F7D2BD602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2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1/ LES GENERALITES SUR LE CONTENTIEUX EN ASSURANCE-CREDIT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SECONDE PARTIE : LES ASPECTS  DU CONTENTIEUX EN ASSURANCE-CREDIT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70B2BB-58DB-F9AE-68B6-A7B54611C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2" y="586993"/>
            <a:ext cx="2128842" cy="625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uage 2">
            <a:extLst>
              <a:ext uri="{FF2B5EF4-FFF2-40B4-BE49-F238E27FC236}">
                <a16:creationId xmlns:a16="http://schemas.microsoft.com/office/drawing/2014/main" id="{7DD9C3D7-CC17-DFF5-8EB8-23B7F89E27D7}"/>
              </a:ext>
            </a:extLst>
          </p:cNvPr>
          <p:cNvSpPr/>
          <p:nvPr/>
        </p:nvSpPr>
        <p:spPr>
          <a:xfrm>
            <a:off x="185532" y="2146852"/>
            <a:ext cx="5446644" cy="3829878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sont les généralités concernant le contentieux en assurance-crédit ?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37DA7F10-6484-A6FA-0D26-9630446DB522}"/>
              </a:ext>
            </a:extLst>
          </p:cNvPr>
          <p:cNvSpPr/>
          <p:nvPr/>
        </p:nvSpPr>
        <p:spPr>
          <a:xfrm>
            <a:off x="5685186" y="2397320"/>
            <a:ext cx="609600" cy="60521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57F16E35-6157-1FB1-4BCF-089001EFCC09}"/>
              </a:ext>
            </a:extLst>
          </p:cNvPr>
          <p:cNvSpPr/>
          <p:nvPr/>
        </p:nvSpPr>
        <p:spPr>
          <a:xfrm>
            <a:off x="5682838" y="3168701"/>
            <a:ext cx="609600" cy="60521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2DE287FC-3326-12AC-B0DE-3C1B8E4F3F0E}"/>
              </a:ext>
            </a:extLst>
          </p:cNvPr>
          <p:cNvSpPr/>
          <p:nvPr/>
        </p:nvSpPr>
        <p:spPr>
          <a:xfrm>
            <a:off x="5696906" y="3970557"/>
            <a:ext cx="609600" cy="60521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BDA9D607-4D29-87EC-8485-5E82CCA7B69A}"/>
              </a:ext>
            </a:extLst>
          </p:cNvPr>
          <p:cNvSpPr/>
          <p:nvPr/>
        </p:nvSpPr>
        <p:spPr>
          <a:xfrm>
            <a:off x="5739110" y="4856821"/>
            <a:ext cx="609600" cy="60521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1DA542-BB45-574B-79A4-F6265DD1F658}"/>
              </a:ext>
            </a:extLst>
          </p:cNvPr>
          <p:cNvSpPr/>
          <p:nvPr/>
        </p:nvSpPr>
        <p:spPr>
          <a:xfrm>
            <a:off x="6433416" y="2356848"/>
            <a:ext cx="5446643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1/ Une corrélation avec les types d’obligation contractées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09DC9E-5CEF-225F-BA0E-629B820DDA83}"/>
              </a:ext>
            </a:extLst>
          </p:cNvPr>
          <p:cNvSpPr/>
          <p:nvPr/>
        </p:nvSpPr>
        <p:spPr>
          <a:xfrm>
            <a:off x="6419446" y="3254837"/>
            <a:ext cx="5446643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2/ Une implication possible de diverses parties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DCE9AB-C488-3940-9614-C0C242032DEB}"/>
              </a:ext>
            </a:extLst>
          </p:cNvPr>
          <p:cNvSpPr/>
          <p:nvPr/>
        </p:nvSpPr>
        <p:spPr>
          <a:xfrm>
            <a:off x="6485712" y="4000424"/>
            <a:ext cx="5446643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3/ Une nécessité de compréhension de la spécificité des engagements des parties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78EBCC-8ED7-223C-C663-5A39F8B51702}"/>
              </a:ext>
            </a:extLst>
          </p:cNvPr>
          <p:cNvSpPr/>
          <p:nvPr/>
        </p:nvSpPr>
        <p:spPr>
          <a:xfrm>
            <a:off x="6501406" y="4844486"/>
            <a:ext cx="5446643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4/ Une possibilité de traitement non judiciaire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7F36705-9F34-4492-8251-13289B6672B1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22FC37F-C8DF-1C29-F078-ECF6395D9D56}"/>
              </a:ext>
            </a:extLst>
          </p:cNvPr>
          <p:cNvSpPr txBox="1"/>
          <p:nvPr/>
        </p:nvSpPr>
        <p:spPr>
          <a:xfrm>
            <a:off x="500936" y="870444"/>
            <a:ext cx="4296355" cy="734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600" b="1" i="0" u="sng" kern="1200" spc="-50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SOMMAIRE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0766841-F30A-858C-6820-080E65F12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19209"/>
              </p:ext>
            </p:extLst>
          </p:nvPr>
        </p:nvGraphicFramePr>
        <p:xfrm>
          <a:off x="482296" y="2108202"/>
          <a:ext cx="5566811" cy="3746833"/>
        </p:xfrm>
        <a:graphic>
          <a:graphicData uri="http://schemas.openxmlformats.org/drawingml/2006/table">
            <a:tbl>
              <a:tblPr firstRow="1" firstCol="1" bandRow="1"/>
              <a:tblGrid>
                <a:gridCol w="5566811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3701755">
                <a:tc>
                  <a:txBody>
                    <a:bodyPr/>
                    <a:lstStyle/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600" b="1" i="0" u="sng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PREMIERE PARTIE</a:t>
                      </a:r>
                      <a:r>
                        <a:rPr lang="fr-CM" sz="16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LES ASPECTS GENERAUX DE L’ASSURANCE-CREDIT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 La définition de l’assurance-crédit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 Les principaux acteurs de l’assurance-crédit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 Le positionnement de l’assurance-crédit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 La mise en place de la couverture d’assurance-crédit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 La gestion des engagements relatifs à l’assurance-crédit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"/>
                      </a:pPr>
                      <a:r>
                        <a:rPr lang="fr-CM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QU’IL FAUT RETENIR (Résumé en cinq points des principales questions traités)</a:t>
                      </a:r>
                      <a:endParaRPr lang="fr-CM" sz="2000" b="0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F66A57-8BD0-7C1D-48F5-F469EBC34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16453"/>
              </p:ext>
            </p:extLst>
          </p:nvPr>
        </p:nvGraphicFramePr>
        <p:xfrm>
          <a:off x="6346394" y="2114830"/>
          <a:ext cx="5566811" cy="3701755"/>
        </p:xfrm>
        <a:graphic>
          <a:graphicData uri="http://schemas.openxmlformats.org/drawingml/2006/table">
            <a:tbl>
              <a:tblPr firstRow="1" firstCol="1" bandRow="1"/>
              <a:tblGrid>
                <a:gridCol w="5566811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3701755">
                <a:tc>
                  <a:txBody>
                    <a:bodyPr/>
                    <a:lstStyle/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sng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SECONDE PARTIE</a:t>
                      </a:r>
                      <a:r>
                        <a:rPr lang="fr-CM" sz="14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LES ASPECTS DU CONTENTIEUX DE L’ASSURANCE-CREDIT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 Généralités sur le contentieux en 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 Le contentieux lié à l’obligation de couverture en 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 Le contentieux lié à l’obligation de règlement en 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 Le traitement judiciaire du contentieux en 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 Le traitement non judiciaire du contentieux en 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"/>
                      </a:pPr>
                      <a:r>
                        <a:rPr lang="fr-CM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QU’IL FAUT RETENIR (Résumé en cinq points des principales questions traités)</a:t>
                      </a:r>
                      <a:endParaRPr lang="fr-CM" sz="2000" b="0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pic>
        <p:nvPicPr>
          <p:cNvPr id="5" name="Image 4" descr="définition assurance crédit">
            <a:extLst>
              <a:ext uri="{FF2B5EF4-FFF2-40B4-BE49-F238E27FC236}">
                <a16:creationId xmlns:a16="http://schemas.microsoft.com/office/drawing/2014/main" id="{0A7CFBE3-085B-641E-4EA9-FD94A68DC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1" y="628235"/>
            <a:ext cx="6761259" cy="1134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A682E7-07A4-408A-9958-8CC82D2FCDA3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5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52429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2/ LE CONTENTIEUX LIE A L’OBLIGATION DE COUVERTURE EN ASSURANCE-CREDIT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début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SECONDE PARTIE : LES ASPECTS DU CONTENTIEUX EN ASSURANCE-CREDIT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70B2BB-58DB-F9AE-68B6-A7B54611C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2" y="586993"/>
            <a:ext cx="2128842" cy="625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3B6A8EE-C090-0D34-7BD4-B7F2455BB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03448"/>
              </p:ext>
            </p:extLst>
          </p:nvPr>
        </p:nvGraphicFramePr>
        <p:xfrm>
          <a:off x="482296" y="2108202"/>
          <a:ext cx="11232916" cy="3701755"/>
        </p:xfrm>
        <a:graphic>
          <a:graphicData uri="http://schemas.openxmlformats.org/drawingml/2006/table">
            <a:tbl>
              <a:tblPr firstRow="1" firstCol="1" bandRow="1"/>
              <a:tblGrid>
                <a:gridCol w="11232916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370175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2700" b="1" i="0" u="sng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NOTION D’OBLIGATION DE COUVERTURE</a:t>
                      </a:r>
                      <a:r>
                        <a:rPr lang="fr-CM" sz="27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fr-CM" sz="16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Obligation qu’a l’assureur de mobiliser la couverture d’assurance et de garantir au souscripteur, à l’assuré ou à toute personne intéressée qu’il est engagé pour des risques dont il a accepté le transfert. Il s’agit plus simplement de l’engagement formel que prend l’assureur de fournir les prestations qu’il a promises en cas de survenance d’un événement dommageable prévu au contrat. 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Dans un sens plus large, il s’agit de l’obligation de maintenir cet engagement au profit du souscripteur, de l’assuré ou à toute personne intéressée. L’obligation de couverture est le préalable nécessaire de l’obligation de règlement. Mais, il peut avoir obligation de couverture sans mise en œuvre de l’obligation de règlement.</a:t>
                      </a:r>
                      <a:endParaRPr lang="fr-CM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5ACBD09-BB05-4570-A81F-19AC1C5243F2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79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52429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2/ LE CONTENTIEUX LIE A L’OBLIGATION DE COUVERTURE EN ASSURANCE-CREDIT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70B2BB-58DB-F9AE-68B6-A7B54611C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2" y="586993"/>
            <a:ext cx="2128842" cy="625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3B6A8EE-C090-0D34-7BD4-B7F2455BB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51887"/>
              </p:ext>
            </p:extLst>
          </p:nvPr>
        </p:nvGraphicFramePr>
        <p:xfrm>
          <a:off x="482296" y="2108202"/>
          <a:ext cx="11232916" cy="3701755"/>
        </p:xfrm>
        <a:graphic>
          <a:graphicData uri="http://schemas.openxmlformats.org/drawingml/2006/table">
            <a:tbl>
              <a:tblPr firstRow="1" firstCol="1" bandRow="1"/>
              <a:tblGrid>
                <a:gridCol w="11232916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370175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2400" b="1" i="0" u="sng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TYPES DE CONTENTIEUX LIES A L’OBLIGATION DE COUVERTURE</a:t>
                      </a:r>
                      <a:r>
                        <a:rPr lang="fr-CM" sz="24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fr-CM" sz="14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just" fontAlgn="t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"/>
                      </a:pPr>
                      <a:r>
                        <a:rPr lang="fr-CM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contentieux relatif à la prime impayée ;</a:t>
                      </a:r>
                    </a:p>
                    <a:p>
                      <a:pPr marL="285750" indent="-285750" algn="just" fontAlgn="t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"/>
                      </a:pPr>
                      <a:r>
                        <a:rPr lang="fr-CM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contentieux relatif à l’annulation ou à la réduction de la couverture d’assurance.</a:t>
                      </a: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71D76C6-B40E-E43E-0BA7-E4EF2F7E4CA8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SECONDE PARTIE : LES ASPECTS DU CONTENTIEUX EN ASSURANCE-CREDIT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8A117B-A99E-4450-BDBE-2B45C25482B7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92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52429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2/ LE CONTENTIEUX LIE A L’OBLIGATION DE REGLEMENT EN ASSURANCE-CREDIT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début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70B2BB-58DB-F9AE-68B6-A7B54611C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2" y="586993"/>
            <a:ext cx="2128842" cy="625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4643F30-FD62-DC13-BE14-137688C97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18599"/>
              </p:ext>
            </p:extLst>
          </p:nvPr>
        </p:nvGraphicFramePr>
        <p:xfrm>
          <a:off x="482296" y="2108202"/>
          <a:ext cx="11232916" cy="3701755"/>
        </p:xfrm>
        <a:graphic>
          <a:graphicData uri="http://schemas.openxmlformats.org/drawingml/2006/table">
            <a:tbl>
              <a:tblPr firstRow="1" firstCol="1" bandRow="1"/>
              <a:tblGrid>
                <a:gridCol w="11232916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370175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2700" b="1" i="0" u="sng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NOTION D’OBLIGATION DE REGLEMENT</a:t>
                      </a:r>
                      <a:r>
                        <a:rPr lang="fr-CM" sz="27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fr-CM" sz="16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Obligation qu’a l’assureur de faire face à ses engagements en cas de réalisation du risque garanti. C’est donc l’obligation d’exécuter la prestation lors de la réalisation du risque ou à l’échéance du contrat, suivant les cas. 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L’obligation de règlement est le versant de l’obligation de couverture dont le déclencheur est la réalisation du risque ou l’échéance du contrat. Il est donc à noter qu’il ne peut pas avoir d’obligation de règlement sans le préalable de l’obligation de couverture. </a:t>
                      </a:r>
                      <a:endParaRPr lang="fr-CM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63D71A6-F896-EC92-B219-02A48EC43B31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SECONDE PARTIE : LES ASPECTS DU CONTENTIEUX EN ASSURANCE-CREDIT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305611-5708-44C8-870C-06DA48DD62BA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3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52429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3/ LE CONTENTIEUX LIE A L’OBLIGATION DE REGLEMENT EN ASSURANCE-CREDIT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70B2BB-58DB-F9AE-68B6-A7B54611C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2" y="586993"/>
            <a:ext cx="2128842" cy="625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1118DB9-22F4-2FD7-862A-880B2A094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09856"/>
              </p:ext>
            </p:extLst>
          </p:nvPr>
        </p:nvGraphicFramePr>
        <p:xfrm>
          <a:off x="482296" y="2108202"/>
          <a:ext cx="11232916" cy="3701755"/>
        </p:xfrm>
        <a:graphic>
          <a:graphicData uri="http://schemas.openxmlformats.org/drawingml/2006/table">
            <a:tbl>
              <a:tblPr firstRow="1" firstCol="1" bandRow="1"/>
              <a:tblGrid>
                <a:gridCol w="11232916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370175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2400" b="1" i="0" u="sng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TYPES DE CONTENTIEUX LIES A L’OBLIGATION DE REGLEMENT</a:t>
                      </a:r>
                      <a:r>
                        <a:rPr lang="fr-CM" sz="24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fr-CM" sz="14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CM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 fontAlgn="t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"/>
                      </a:pPr>
                      <a:r>
                        <a:rPr lang="fr-CM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contentieux inhérent au rejet partiel ou total de la demande d’indemnisation du preneur d’assurance ;</a:t>
                      </a:r>
                    </a:p>
                    <a:p>
                      <a:pPr marL="285750" indent="-285750" algn="just" fontAlgn="t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"/>
                      </a:pPr>
                      <a:r>
                        <a:rPr lang="fr-CM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contentieux inhérent au recouvrement des factures impayées.</a:t>
                      </a: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C6904AA-50BE-F23F-7590-B21EC26C2A43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SECONDE PARTIE : LES ASPECTS DU CONTENTIEUX EN ASSURANCE-CREDIT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53375F-9B48-4315-A5DD-26ADF56603E7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50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52429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4/ LE TRAITEMENT JUDICIAIRE DU CONTENTIEUX EN ASSURANCE-CREDIT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70B2BB-58DB-F9AE-68B6-A7B54611C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2" y="586993"/>
            <a:ext cx="2128842" cy="625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D7E53AF-60C9-A84A-D458-1E2BA145C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66744"/>
              </p:ext>
            </p:extLst>
          </p:nvPr>
        </p:nvGraphicFramePr>
        <p:xfrm>
          <a:off x="694329" y="1989564"/>
          <a:ext cx="6064278" cy="3821581"/>
        </p:xfrm>
        <a:graphic>
          <a:graphicData uri="http://schemas.openxmlformats.org/drawingml/2006/table">
            <a:tbl>
              <a:tblPr firstRow="1" firstCol="1" bandRow="1"/>
              <a:tblGrid>
                <a:gridCol w="6064278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3821581">
                <a:tc>
                  <a:txBody>
                    <a:bodyPr/>
                    <a:lstStyle/>
                    <a:p>
                      <a:pPr marL="0" indent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CM" sz="2000" b="1" i="0" u="sng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L’identification des procédures de traitement judiciaire en assurance-crédit</a:t>
                      </a:r>
                    </a:p>
                    <a:p>
                      <a:pPr marL="0" indent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endParaRPr lang="fr-CM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fr-CM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L’assignation ;</a:t>
                      </a:r>
                    </a:p>
                    <a:p>
                      <a:pPr marL="285750" indent="-285750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fr-CM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L’injonction de payer ;</a:t>
                      </a:r>
                    </a:p>
                    <a:p>
                      <a:pPr marL="285750" indent="-285750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fr-CM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recours aux procédures de saisie ;</a:t>
                      </a:r>
                    </a:p>
                    <a:p>
                      <a:pPr marL="285750" indent="-285750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fr-CM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recours aux procédures collectives.</a:t>
                      </a: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C4B2734-E408-6B57-B388-C525B8AAC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90162"/>
              </p:ext>
            </p:extLst>
          </p:nvPr>
        </p:nvGraphicFramePr>
        <p:xfrm>
          <a:off x="7082970" y="1992088"/>
          <a:ext cx="4801884" cy="3819057"/>
        </p:xfrm>
        <a:graphic>
          <a:graphicData uri="http://schemas.openxmlformats.org/drawingml/2006/table">
            <a:tbl>
              <a:tblPr firstRow="1" firstCol="1" bandRow="1"/>
              <a:tblGrid>
                <a:gridCol w="4801884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3819057">
                <a:tc>
                  <a:txBody>
                    <a:bodyPr/>
                    <a:lstStyle/>
                    <a:p>
                      <a:pPr marL="0" indent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CM" sz="2000" b="1" i="0" u="sng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L’évaluation des procédures de traitement judiciaire en assurance-crédit</a:t>
                      </a:r>
                    </a:p>
                    <a:p>
                      <a:pPr marL="0" indent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endParaRPr lang="fr-CM" sz="2000" b="1" i="0" u="sng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 fontAlgn="t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CM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L’identification des </a:t>
                      </a:r>
                      <a:r>
                        <a:rPr lang="fr-CM" sz="2100" b="1" i="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forces</a:t>
                      </a:r>
                      <a:r>
                        <a:rPr lang="fr-CM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;</a:t>
                      </a:r>
                    </a:p>
                    <a:p>
                      <a:pPr marL="342900" indent="-342900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CM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mise en exergue des </a:t>
                      </a:r>
                      <a:r>
                        <a:rPr lang="fr-CM" sz="21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faiblesses</a:t>
                      </a:r>
                      <a:r>
                        <a:rPr lang="fr-CM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AD40EEA-49FA-5954-590E-796418D0800E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SECONDE PARTIE : LES ASPECTS DU CONTENTIEUX EN ASSURANCE-CREDIT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A44372-21E4-46EA-A95E-C44D4E8CE4F1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9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52429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 TRAITEMENT NON JUDICIAIRE DU CONTENTIEUX EN ASSURANCE-CREDIT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70B2BB-58DB-F9AE-68B6-A7B54611C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2" y="586993"/>
            <a:ext cx="2128842" cy="625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D7E53AF-60C9-A84A-D458-1E2BA145C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80667"/>
              </p:ext>
            </p:extLst>
          </p:nvPr>
        </p:nvGraphicFramePr>
        <p:xfrm>
          <a:off x="694329" y="1989564"/>
          <a:ext cx="6064278" cy="3821581"/>
        </p:xfrm>
        <a:graphic>
          <a:graphicData uri="http://schemas.openxmlformats.org/drawingml/2006/table">
            <a:tbl>
              <a:tblPr firstRow="1" firstCol="1" bandRow="1"/>
              <a:tblGrid>
                <a:gridCol w="6064278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3821581">
                <a:tc>
                  <a:txBody>
                    <a:bodyPr/>
                    <a:lstStyle/>
                    <a:p>
                      <a:pPr marL="0" indent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CM" sz="2000" b="1" i="0" u="sng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L’identification des procédures de traitement non judiciaire en assurance-crédit</a:t>
                      </a:r>
                    </a:p>
                    <a:p>
                      <a:pPr marL="0" indent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endParaRPr lang="fr-CM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fr-CM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L’arbitrage ;</a:t>
                      </a:r>
                    </a:p>
                    <a:p>
                      <a:pPr marL="285750" indent="-285750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fr-CM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médiation ;</a:t>
                      </a:r>
                    </a:p>
                    <a:p>
                      <a:pPr marL="285750" indent="-285750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fr-CM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couplage arbitrage-médiation ;</a:t>
                      </a:r>
                    </a:p>
                    <a:p>
                      <a:pPr marL="285750" indent="-285750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fr-CM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recours aux autorités de supervision.</a:t>
                      </a: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C4B2734-E408-6B57-B388-C525B8AAC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53275"/>
              </p:ext>
            </p:extLst>
          </p:nvPr>
        </p:nvGraphicFramePr>
        <p:xfrm>
          <a:off x="7082970" y="1992088"/>
          <a:ext cx="4801884" cy="3819057"/>
        </p:xfrm>
        <a:graphic>
          <a:graphicData uri="http://schemas.openxmlformats.org/drawingml/2006/table">
            <a:tbl>
              <a:tblPr firstRow="1" firstCol="1" bandRow="1"/>
              <a:tblGrid>
                <a:gridCol w="4801884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3819057">
                <a:tc>
                  <a:txBody>
                    <a:bodyPr/>
                    <a:lstStyle/>
                    <a:p>
                      <a:pPr marL="0" indent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CM" sz="2000" b="1" i="0" u="sng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L’évaluation des procédures de traitement non judiciaire en assurance-crédit</a:t>
                      </a:r>
                    </a:p>
                    <a:p>
                      <a:pPr marL="0" indent="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endParaRPr lang="fr-CM" sz="2000" b="1" i="0" u="sng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 fontAlgn="t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CM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L’identification des </a:t>
                      </a:r>
                      <a:r>
                        <a:rPr lang="fr-CM" sz="2100" b="1" i="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forces</a:t>
                      </a:r>
                      <a:r>
                        <a:rPr lang="fr-CM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;</a:t>
                      </a:r>
                    </a:p>
                    <a:p>
                      <a:pPr marL="342900" indent="-342900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CM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mise en exergue des </a:t>
                      </a:r>
                      <a:r>
                        <a:rPr lang="fr-CM" sz="21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faiblesses</a:t>
                      </a:r>
                      <a:r>
                        <a:rPr lang="fr-CM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AB312B2-0770-CD8A-E06C-B5D0590D3825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SECONDE PARTIE : LES ASPECTS DU CONTENTIEUX EN ASSURANCE-CREDIT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2FEFD0-DF65-48C0-9066-8DB6D4094417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84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A3A1C3A-CA4C-E689-D23E-3D7E18F9E248}"/>
              </a:ext>
            </a:extLst>
          </p:cNvPr>
          <p:cNvSpPr txBox="1"/>
          <p:nvPr/>
        </p:nvSpPr>
        <p:spPr>
          <a:xfrm>
            <a:off x="1192307" y="613497"/>
            <a:ext cx="710355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FIN DE LA SECONDE PARTIE </a:t>
            </a:r>
            <a:r>
              <a:rPr lang="fr-FR" sz="3200" b="1" dirty="0">
                <a:solidFill>
                  <a:srgbClr val="0070C0"/>
                </a:solidFill>
              </a:rPr>
              <a:t>:</a:t>
            </a:r>
            <a:r>
              <a:rPr lang="fr-FR" sz="2400" b="1" dirty="0">
                <a:solidFill>
                  <a:srgbClr val="0070C0"/>
                </a:solidFill>
              </a:rPr>
              <a:t> CE QU’IL FAUT RETENIR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8C7815-7442-7DF7-B231-88EB9FFB9FED}"/>
              </a:ext>
            </a:extLst>
          </p:cNvPr>
          <p:cNvSpPr txBox="1"/>
          <p:nvPr/>
        </p:nvSpPr>
        <p:spPr>
          <a:xfrm>
            <a:off x="565968" y="1392605"/>
            <a:ext cx="11148954" cy="4312847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 </a:t>
            </a:r>
            <a:r>
              <a:rPr lang="fr-FR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question centrale du contentieux en assurance-crédit est l’interprétation (la compréhension) de la spécificité des engagements contractés par les parties ;</a:t>
            </a:r>
            <a:endParaRPr lang="fr-FR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ii/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Le contentieux lié à l’obligation de couverture comprend le recouvrement de la prime </a:t>
            </a:r>
            <a:r>
              <a:rPr lang="fr-FR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(Contentieux introduit par l’assureur-crédit)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 et l’annulation ou la réduction de la couverture d’assurance (</a:t>
            </a:r>
            <a:r>
              <a:rPr lang="fr-FR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contentieux introduit par le preneur d’assurance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) ;</a:t>
            </a:r>
          </a:p>
          <a:p>
            <a:pPr algn="just">
              <a:lnSpc>
                <a:spcPct val="150000"/>
              </a:lnSpc>
            </a:pPr>
            <a:r>
              <a:rPr lang="fr-FR" sz="1700" b="1" dirty="0">
                <a:solidFill>
                  <a:srgbClr val="0070C0"/>
                </a:solidFill>
              </a:rPr>
              <a:t>iii/</a:t>
            </a:r>
            <a:r>
              <a:rPr lang="fr-FR" sz="1700" dirty="0">
                <a:solidFill>
                  <a:srgbClr val="0070C0"/>
                </a:solidFill>
              </a:rPr>
              <a:t> </a:t>
            </a:r>
            <a:r>
              <a:rPr lang="fr-FR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contentieux inhérent à l’obligation de règlement renvoie au rejet total ou partiel de la demande d’indemnisation, d’une part, et au recouvrement des factures impayées, d’autre part ;</a:t>
            </a:r>
            <a:endParaRPr lang="fr-FR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iv/ Le traitement judiciaire du contentieux en assurance-crédit comprend plusieurs types de procédure (assignation, injonction de payer, procédures de saisie et procédures collectives d’apurement du passif) ;</a:t>
            </a:r>
          </a:p>
          <a:p>
            <a:pPr algn="just">
              <a:lnSpc>
                <a:spcPct val="200000"/>
              </a:lnSpc>
            </a:pPr>
            <a:r>
              <a:rPr lang="fr-FR" sz="1700" b="1" dirty="0">
                <a:solidFill>
                  <a:srgbClr val="0070C0"/>
                </a:solidFill>
              </a:rPr>
              <a:t>v/</a:t>
            </a:r>
            <a:r>
              <a:rPr lang="fr-FR" sz="1700" dirty="0">
                <a:solidFill>
                  <a:srgbClr val="0070C0"/>
                </a:solidFill>
              </a:rPr>
              <a:t> </a:t>
            </a:r>
            <a:r>
              <a:rPr lang="fr-FR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traitement non judiciaire du contentieux en assurance-crédit renvoie tant aux modes alternatifs de gestion des litiges (arbitrage et/ou médiation) qu’au recours aux autorités de supervision (DNA et CIMA). </a:t>
            </a: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3C460B-45FF-3796-6586-967D9785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383" y="613496"/>
            <a:ext cx="3246789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AEACFDC-1AF8-4123-AE1B-137DF68C022E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03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A3A1C3A-CA4C-E689-D23E-3D7E18F9E248}"/>
              </a:ext>
            </a:extLst>
          </p:cNvPr>
          <p:cNvSpPr txBox="1"/>
          <p:nvPr/>
        </p:nvSpPr>
        <p:spPr>
          <a:xfrm>
            <a:off x="450168" y="2805952"/>
            <a:ext cx="107143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AIMABLE ATTENTION</a:t>
            </a:r>
          </a:p>
        </p:txBody>
      </p:sp>
    </p:spTree>
    <p:extLst>
      <p:ext uri="{BB962C8B-B14F-4D97-AF65-F5344CB8AC3E}">
        <p14:creationId xmlns:p14="http://schemas.microsoft.com/office/powerpoint/2010/main" val="47800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693671" y="586993"/>
            <a:ext cx="11219533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LES ASPECTS GENERAUX DE L’ASSURANCE-CREDIT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012A6D-4A1C-5D59-F7B3-BE98D6A80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2" y="1681162"/>
            <a:ext cx="5238750" cy="45898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643428D-6EE9-D9B9-18F4-BD5BD2735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05029"/>
              </p:ext>
            </p:extLst>
          </p:nvPr>
        </p:nvGraphicFramePr>
        <p:xfrm>
          <a:off x="6061466" y="1681162"/>
          <a:ext cx="5566811" cy="4589845"/>
        </p:xfrm>
        <a:graphic>
          <a:graphicData uri="http://schemas.openxmlformats.org/drawingml/2006/table">
            <a:tbl>
              <a:tblPr firstRow="1" firstCol="1" bandRow="1"/>
              <a:tblGrid>
                <a:gridCol w="5566811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4589845">
                <a:tc>
                  <a:txBody>
                    <a:bodyPr/>
                    <a:lstStyle/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800" b="1" i="0" u="sng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PREMIERE PARTIE</a:t>
                      </a:r>
                      <a:r>
                        <a:rPr lang="fr-CM" sz="18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LES ASPECTS GENERAUX DE L’ASSURANCE-CREDIT</a:t>
                      </a:r>
                    </a:p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 La définition de l’assurance-crédit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 Les principaux acteurs de l’assurance-crédit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 Le positionnement de l’assurance-crédit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 La mise en place de la couverture d’assurance-crédit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 La gestion des engagements relatifs à l’assurance-crédit</a:t>
                      </a:r>
                      <a:endParaRPr lang="fr-CM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"/>
                      </a:pPr>
                      <a:r>
                        <a:rPr lang="fr-CM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QU’IL FAUT RETENIR (Résumé en cinq points des principales questions traités)</a:t>
                      </a:r>
                      <a:endParaRPr lang="fr-CM" sz="2000" b="0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C570519D-4AAD-4F66-B621-45A9CBCF8307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1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1/ DEFINITION DE L’ASSURANCE-CREDIT 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début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4" name="Image 3" descr="Définition affacturage ou factoring">
            <a:extLst>
              <a:ext uri="{FF2B5EF4-FFF2-40B4-BE49-F238E27FC236}">
                <a16:creationId xmlns:a16="http://schemas.microsoft.com/office/drawing/2014/main" id="{CD37F0A9-9FD8-F900-541D-4E8C707AC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FAE278-1AAB-8B4A-F05A-471840C51C90}"/>
              </a:ext>
            </a:extLst>
          </p:cNvPr>
          <p:cNvSpPr txBox="1"/>
          <p:nvPr/>
        </p:nvSpPr>
        <p:spPr>
          <a:xfrm>
            <a:off x="1895061" y="1749288"/>
            <a:ext cx="8295861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Les deux craintes majeures lors de la vente à crédit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533CDC-69E0-2534-62E6-137175FD5463}"/>
              </a:ext>
            </a:extLst>
          </p:cNvPr>
          <p:cNvSpPr txBox="1"/>
          <p:nvPr/>
        </p:nvSpPr>
        <p:spPr>
          <a:xfrm>
            <a:off x="702366" y="2325756"/>
            <a:ext cx="11102975" cy="32496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  <a:r>
              <a:rPr lang="fr-FR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dégradation des délais de paiement des clients</a:t>
            </a:r>
            <a:endParaRPr lang="fr-FR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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Elle conduit à une escalade du besoin en fonds de roulement. </a:t>
            </a:r>
          </a:p>
          <a:p>
            <a:pPr algn="just">
              <a:lnSpc>
                <a:spcPct val="150000"/>
              </a:lnSpc>
            </a:pPr>
            <a:r>
              <a:rPr lang="fr-F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2/ </a:t>
            </a:r>
            <a:r>
              <a:rPr lang="fr-FR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L’augmentation du risque d’insolvabilité du client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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C’est tout simplement le risque d’impayé. Cela entraine des conséquences en termes de constitution de provisions pour créances douteuses et/ou anciennes, la constatation des pertes dans certains cas. Il y a alors un impact sur la rentabilité et le résultat.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254CC2-60A9-4810-B54C-EED4B8EC6D3D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0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1/ DEFINITION DE L’ASSURANCE-CREDIT 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suite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4" name="Image 3" descr="Définition affacturage ou factoring">
            <a:extLst>
              <a:ext uri="{FF2B5EF4-FFF2-40B4-BE49-F238E27FC236}">
                <a16:creationId xmlns:a16="http://schemas.microsoft.com/office/drawing/2014/main" id="{CD37F0A9-9FD8-F900-541D-4E8C707AC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FAE278-1AAB-8B4A-F05A-471840C51C90}"/>
              </a:ext>
            </a:extLst>
          </p:cNvPr>
          <p:cNvSpPr txBox="1"/>
          <p:nvPr/>
        </p:nvSpPr>
        <p:spPr>
          <a:xfrm>
            <a:off x="1895061" y="1749288"/>
            <a:ext cx="91440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Une solution de sécurisation du risque client parmi d’autres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533CDC-69E0-2534-62E6-137175FD5463}"/>
              </a:ext>
            </a:extLst>
          </p:cNvPr>
          <p:cNvSpPr txBox="1"/>
          <p:nvPr/>
        </p:nvSpPr>
        <p:spPr>
          <a:xfrm>
            <a:off x="543340" y="2378764"/>
            <a:ext cx="11341514" cy="38933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100" b="1" dirty="0">
                <a:latin typeface="Arial" panose="020B0604020202020204" pitchFamily="34" charset="0"/>
                <a:cs typeface="Arial" panose="020B0604020202020204" pitchFamily="34" charset="0"/>
              </a:rPr>
              <a:t>L’assurance-crédit est une solution de sécurisation du risque crédit qui se reconnait parmi :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"/>
            </a:pPr>
            <a:r>
              <a:rPr lang="fr-FR" sz="2100" b="1" dirty="0">
                <a:latin typeface="Arial" panose="020B0604020202020204" pitchFamily="34" charset="0"/>
                <a:cs typeface="Arial" panose="020B0604020202020204" pitchFamily="34" charset="0"/>
              </a:rPr>
              <a:t>Le crédit documentaire ; 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"/>
            </a:pPr>
            <a:r>
              <a:rPr lang="fr-FR" sz="2100" b="1" dirty="0">
                <a:latin typeface="Arial" panose="020B0604020202020204" pitchFamily="34" charset="0"/>
                <a:cs typeface="Arial" panose="020B0604020202020204" pitchFamily="34" charset="0"/>
              </a:rPr>
              <a:t>Les garanties bancaires 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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sûretés et garanties prévues par le législateur OHADA.</a:t>
            </a:r>
          </a:p>
          <a:p>
            <a:pPr algn="just">
              <a:lnSpc>
                <a:spcPct val="300000"/>
              </a:lnSpc>
            </a:pPr>
            <a:endParaRPr lang="fr-F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"/>
            </a:pP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Ils permettent tous à la vente d’être réalisée tout en prévenant le risque client.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55DDB4-A954-4ED8-8B4B-2ADEB7EBEF67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1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1/ DEFINITION DE L’ASSURANCE-CREDIT 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début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4" name="Image 3" descr="Définition affacturage ou factoring">
            <a:extLst>
              <a:ext uri="{FF2B5EF4-FFF2-40B4-BE49-F238E27FC236}">
                <a16:creationId xmlns:a16="http://schemas.microsoft.com/office/drawing/2014/main" id="{C4E55A6F-A49D-3DF3-4770-C5A79ABD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7577EAA-7F8D-98A8-ED8E-F07DE84BA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19877"/>
              </p:ext>
            </p:extLst>
          </p:nvPr>
        </p:nvGraphicFramePr>
        <p:xfrm>
          <a:off x="681077" y="1681162"/>
          <a:ext cx="3784906" cy="4589845"/>
        </p:xfrm>
        <a:graphic>
          <a:graphicData uri="http://schemas.openxmlformats.org/drawingml/2006/table">
            <a:tbl>
              <a:tblPr firstRow="1" firstCol="1" bandRow="1"/>
              <a:tblGrid>
                <a:gridCol w="3784906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4589845">
                <a:tc>
                  <a:txBody>
                    <a:bodyPr/>
                    <a:lstStyle/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Contrat d’assurance garantissant à un créancier de rentrer dans ses fonds en cas de défaillance d’un débiteur.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************</a:t>
                      </a:r>
                      <a:endParaRPr lang="fr-CM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 Dieudonné PIIH, Lexique des termes bancaires et de la microfinance en zone OHADA.</a:t>
                      </a: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C7A53D7-DC57-76DE-B7AA-B436AC376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35824"/>
              </p:ext>
            </p:extLst>
          </p:nvPr>
        </p:nvGraphicFramePr>
        <p:xfrm>
          <a:off x="4517585" y="1701042"/>
          <a:ext cx="3784906" cy="4589845"/>
        </p:xfrm>
        <a:graphic>
          <a:graphicData uri="http://schemas.openxmlformats.org/drawingml/2006/table">
            <a:tbl>
              <a:tblPr firstRow="1" firstCol="1" bandRow="1"/>
              <a:tblGrid>
                <a:gridCol w="3784906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4589845">
                <a:tc>
                  <a:txBody>
                    <a:bodyPr/>
                    <a:lstStyle/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 des moyens par lequel, une entreprise qui vend, s’assure contre le risque de défaillance de son client.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************</a:t>
                      </a:r>
                    </a:p>
                    <a:p>
                      <a:pPr algn="just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Lexique de gestion et de management</a:t>
                      </a: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C85BC79-41C4-E399-0462-07CFCE2E8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71786"/>
              </p:ext>
            </p:extLst>
          </p:nvPr>
        </p:nvGraphicFramePr>
        <p:xfrm>
          <a:off x="8360725" y="1687790"/>
          <a:ext cx="3784906" cy="4589845"/>
        </p:xfrm>
        <a:graphic>
          <a:graphicData uri="http://schemas.openxmlformats.org/drawingml/2006/table">
            <a:tbl>
              <a:tblPr firstRow="1" firstCol="1" bandRow="1"/>
              <a:tblGrid>
                <a:gridCol w="3784906">
                  <a:extLst>
                    <a:ext uri="{9D8B030D-6E8A-4147-A177-3AD203B41FA5}">
                      <a16:colId xmlns:a16="http://schemas.microsoft.com/office/drawing/2014/main" val="232499612"/>
                    </a:ext>
                  </a:extLst>
                </a:gridCol>
              </a:tblGrid>
              <a:tr h="458984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Opération par laquelle un créancier souscrit une assurance contre les risques découlant de l’octroi de crédit.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 distingue à ce titre la défaillance provisoire </a:t>
                      </a:r>
                      <a:r>
                        <a:rPr lang="fr-CM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(retards de paiement)</a:t>
                      </a:r>
                      <a:r>
                        <a:rPr lang="fr-CM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de la défaillance proprement dite </a:t>
                      </a:r>
                      <a:r>
                        <a:rPr lang="fr-CM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(insolvabilité).</a:t>
                      </a:r>
                      <a:r>
                        <a:rPr lang="fr-CM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************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CM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Lexique de la banque et des marchés financiers</a:t>
                      </a:r>
                    </a:p>
                  </a:txBody>
                  <a:tcPr marL="93835" marR="93835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7558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E1AB7D0-AA77-4107-9BE3-96FB58237976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7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1/ DEFINITION DE L’ASSURANCE-CREDIT 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4" name="Image 3" descr="Définition affacturage ou factoring">
            <a:extLst>
              <a:ext uri="{FF2B5EF4-FFF2-40B4-BE49-F238E27FC236}">
                <a16:creationId xmlns:a16="http://schemas.microsoft.com/office/drawing/2014/main" id="{98102840-A592-797A-302C-78B8721A8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6C120A8B-C3B8-BAEC-CCC7-52B9AE84F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96277"/>
              </p:ext>
            </p:extLst>
          </p:nvPr>
        </p:nvGraphicFramePr>
        <p:xfrm>
          <a:off x="651938" y="1780247"/>
          <a:ext cx="11232915" cy="39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232915">
                  <a:extLst>
                    <a:ext uri="{9D8B030D-6E8A-4147-A177-3AD203B41FA5}">
                      <a16:colId xmlns:a16="http://schemas.microsoft.com/office/drawing/2014/main" val="3615195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LES PRINCIPAUX TYPES D’ASSURANCE-CREDIT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2654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AAB430F-687B-BA64-FB01-AD796EE0FD67}"/>
              </a:ext>
            </a:extLst>
          </p:cNvPr>
          <p:cNvSpPr/>
          <p:nvPr/>
        </p:nvSpPr>
        <p:spPr>
          <a:xfrm>
            <a:off x="2345635" y="2491408"/>
            <a:ext cx="7467603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L’ASSURANCE-CREDIT GLOBALE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6283D-E9C6-5F2D-2903-8089C72097C7}"/>
              </a:ext>
            </a:extLst>
          </p:cNvPr>
          <p:cNvSpPr/>
          <p:nvPr/>
        </p:nvSpPr>
        <p:spPr>
          <a:xfrm>
            <a:off x="2431779" y="3399179"/>
            <a:ext cx="7381459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L’ASSURANCE-CREDIT ACHETEUR UNIQUE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114E9-56C7-2CA0-D2F0-5E57A633F2BB}"/>
              </a:ext>
            </a:extLst>
          </p:cNvPr>
          <p:cNvSpPr/>
          <p:nvPr/>
        </p:nvSpPr>
        <p:spPr>
          <a:xfrm>
            <a:off x="2484784" y="4366591"/>
            <a:ext cx="7381459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L’ASSURANCE-CREDIT PONCTUELLE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CBA275-6F69-71EE-D65F-ADD065DAAE5B}"/>
              </a:ext>
            </a:extLst>
          </p:cNvPr>
          <p:cNvSpPr/>
          <p:nvPr/>
        </p:nvSpPr>
        <p:spPr>
          <a:xfrm>
            <a:off x="2590802" y="5333998"/>
            <a:ext cx="7275441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L’ASSURANCE-CREDIT AVEC DELEGATION AU FACTOR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14E48-8914-AA2B-F518-0F567BFC49EE}"/>
              </a:ext>
            </a:extLst>
          </p:cNvPr>
          <p:cNvSpPr/>
          <p:nvPr/>
        </p:nvSpPr>
        <p:spPr>
          <a:xfrm>
            <a:off x="735497" y="2418523"/>
            <a:ext cx="1292087" cy="6559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A75134-C61D-973D-5B07-FC00C982C9FC}"/>
              </a:ext>
            </a:extLst>
          </p:cNvPr>
          <p:cNvSpPr/>
          <p:nvPr/>
        </p:nvSpPr>
        <p:spPr>
          <a:xfrm>
            <a:off x="755377" y="3366050"/>
            <a:ext cx="1292087" cy="6559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9832B-545B-A402-2F35-90A39B115E1B}"/>
              </a:ext>
            </a:extLst>
          </p:cNvPr>
          <p:cNvSpPr/>
          <p:nvPr/>
        </p:nvSpPr>
        <p:spPr>
          <a:xfrm>
            <a:off x="755377" y="4267200"/>
            <a:ext cx="1292087" cy="6559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3/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F90611-F430-7D8D-AEF7-EC10AE830473}"/>
              </a:ext>
            </a:extLst>
          </p:cNvPr>
          <p:cNvSpPr/>
          <p:nvPr/>
        </p:nvSpPr>
        <p:spPr>
          <a:xfrm>
            <a:off x="768629" y="5287618"/>
            <a:ext cx="1292087" cy="6559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CA92FC9-FBD5-4A18-8030-8E9903885718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0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2/ LES PRINCIPAUX ACTEURS DE L’ASSURANCE-CREDIT 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début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2" name="Image 1" descr="Définition affacturage ou factoring">
            <a:extLst>
              <a:ext uri="{FF2B5EF4-FFF2-40B4-BE49-F238E27FC236}">
                <a16:creationId xmlns:a16="http://schemas.microsoft.com/office/drawing/2014/main" id="{A70BA778-8CC6-DA5D-5116-14B2616C8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42619154-F09D-9DDB-279E-E5FE0CBD5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51478"/>
              </p:ext>
            </p:extLst>
          </p:nvPr>
        </p:nvGraphicFramePr>
        <p:xfrm>
          <a:off x="651938" y="1780247"/>
          <a:ext cx="11232915" cy="39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232915">
                  <a:extLst>
                    <a:ext uri="{9D8B030D-6E8A-4147-A177-3AD203B41FA5}">
                      <a16:colId xmlns:a16="http://schemas.microsoft.com/office/drawing/2014/main" val="3615195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LES SIGNATAIRES DU CONTRAT D’ASSURANCE-CREDIT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26544"/>
                  </a:ext>
                </a:extLst>
              </a:tr>
            </a:tbl>
          </a:graphicData>
        </a:graphic>
      </p:graphicFrame>
      <p:sp>
        <p:nvSpPr>
          <p:cNvPr id="5" name="Organigramme : Bande perforée 4">
            <a:extLst>
              <a:ext uri="{FF2B5EF4-FFF2-40B4-BE49-F238E27FC236}">
                <a16:creationId xmlns:a16="http://schemas.microsoft.com/office/drawing/2014/main" id="{4E7B5809-A392-62A1-8178-6AEB60A943F9}"/>
              </a:ext>
            </a:extLst>
          </p:cNvPr>
          <p:cNvSpPr/>
          <p:nvPr/>
        </p:nvSpPr>
        <p:spPr>
          <a:xfrm>
            <a:off x="662608" y="2743200"/>
            <a:ext cx="4638262" cy="3286539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Quels sont les signataires du contrat d’assurance-crédit ?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A835A3FC-22D3-4751-1109-C5C229674702}"/>
              </a:ext>
            </a:extLst>
          </p:cNvPr>
          <p:cNvSpPr/>
          <p:nvPr/>
        </p:nvSpPr>
        <p:spPr>
          <a:xfrm>
            <a:off x="5486400" y="2953912"/>
            <a:ext cx="609600" cy="60521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30B94795-4119-04A5-5EBD-74BFEE8B2086}"/>
              </a:ext>
            </a:extLst>
          </p:cNvPr>
          <p:cNvSpPr/>
          <p:nvPr/>
        </p:nvSpPr>
        <p:spPr>
          <a:xfrm>
            <a:off x="5484052" y="3725293"/>
            <a:ext cx="609600" cy="60521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DC0C45F1-1AEF-1E0C-CB64-C17B5C117F9F}"/>
              </a:ext>
            </a:extLst>
          </p:cNvPr>
          <p:cNvSpPr/>
          <p:nvPr/>
        </p:nvSpPr>
        <p:spPr>
          <a:xfrm>
            <a:off x="5498120" y="4527149"/>
            <a:ext cx="609600" cy="60521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AA098698-3A3A-1C25-F0C6-43FBCB9A419F}"/>
              </a:ext>
            </a:extLst>
          </p:cNvPr>
          <p:cNvSpPr/>
          <p:nvPr/>
        </p:nvSpPr>
        <p:spPr>
          <a:xfrm>
            <a:off x="5540324" y="5413413"/>
            <a:ext cx="609600" cy="60521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31CED5-9D5B-4E83-55AA-4793C2322F6C}"/>
              </a:ext>
            </a:extLst>
          </p:cNvPr>
          <p:cNvSpPr/>
          <p:nvPr/>
        </p:nvSpPr>
        <p:spPr>
          <a:xfrm>
            <a:off x="6300892" y="2913440"/>
            <a:ext cx="5446643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1/ L’assureur-crédit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04E1D-8C94-EE54-1FE4-B97EF8CEF694}"/>
              </a:ext>
            </a:extLst>
          </p:cNvPr>
          <p:cNvSpPr/>
          <p:nvPr/>
        </p:nvSpPr>
        <p:spPr>
          <a:xfrm>
            <a:off x="6326680" y="3811429"/>
            <a:ext cx="5446643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2/ Le preneur de l’assurance-crédit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B1FC4E-9417-755B-EE1C-8E700B5D018D}"/>
              </a:ext>
            </a:extLst>
          </p:cNvPr>
          <p:cNvSpPr/>
          <p:nvPr/>
        </p:nvSpPr>
        <p:spPr>
          <a:xfrm>
            <a:off x="6326681" y="4557016"/>
            <a:ext cx="5446643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3/ Le prestataire de service d’information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2FA083-098A-28B3-419B-8F9F5DEDBF1E}"/>
              </a:ext>
            </a:extLst>
          </p:cNvPr>
          <p:cNvSpPr/>
          <p:nvPr/>
        </p:nvSpPr>
        <p:spPr>
          <a:xfrm>
            <a:off x="6368884" y="5401078"/>
            <a:ext cx="5446643" cy="528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4/ L’agence de recouvrement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086E0D-3F66-4DFB-9721-A3FC6C7D62C0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9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9B56AA1-7BDD-0CD0-6FE2-7A3AD0C56655}"/>
              </a:ext>
            </a:extLst>
          </p:cNvPr>
          <p:cNvSpPr txBox="1"/>
          <p:nvPr/>
        </p:nvSpPr>
        <p:spPr>
          <a:xfrm>
            <a:off x="651938" y="1212673"/>
            <a:ext cx="112329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2/ LES PRINCIPAUX ACTEURS DE L’ASSURANCE-CREDIT (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152729-BBB6-E709-CBC5-CCA96DA7102D}"/>
              </a:ext>
            </a:extLst>
          </p:cNvPr>
          <p:cNvSpPr txBox="1"/>
          <p:nvPr/>
        </p:nvSpPr>
        <p:spPr>
          <a:xfrm>
            <a:off x="2028752" y="586993"/>
            <a:ext cx="7711596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PREMIERE PARTIE : LES ASPECTS GENERAUX DE L’ASSURANCE-CREDIT</a:t>
            </a:r>
          </a:p>
        </p:txBody>
      </p:sp>
      <p:pic>
        <p:nvPicPr>
          <p:cNvPr id="4" name="Image 3" descr="Définition affacturage ou factoring">
            <a:extLst>
              <a:ext uri="{FF2B5EF4-FFF2-40B4-BE49-F238E27FC236}">
                <a16:creationId xmlns:a16="http://schemas.microsoft.com/office/drawing/2014/main" id="{F525B526-FFF8-4239-C150-11BB2898D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48" y="588896"/>
            <a:ext cx="2144506" cy="590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5">
            <a:extLst>
              <a:ext uri="{FF2B5EF4-FFF2-40B4-BE49-F238E27FC236}">
                <a16:creationId xmlns:a16="http://schemas.microsoft.com/office/drawing/2014/main" id="{76B8342A-BA26-FB57-BBEB-F43D1486D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92119"/>
              </p:ext>
            </p:extLst>
          </p:nvPr>
        </p:nvGraphicFramePr>
        <p:xfrm>
          <a:off x="651938" y="1780247"/>
          <a:ext cx="11232915" cy="39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232915">
                  <a:extLst>
                    <a:ext uri="{9D8B030D-6E8A-4147-A177-3AD203B41FA5}">
                      <a16:colId xmlns:a16="http://schemas.microsoft.com/office/drawing/2014/main" val="3615195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LES AUTRES ACTEURS DU CONTRAT D’ASSURANCE-CREDIT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26544"/>
                  </a:ext>
                </a:extLst>
              </a:tr>
            </a:tbl>
          </a:graphicData>
        </a:graphic>
      </p:graphicFrame>
      <p:sp>
        <p:nvSpPr>
          <p:cNvPr id="3" name="Rectangle : carré corné 2">
            <a:extLst>
              <a:ext uri="{FF2B5EF4-FFF2-40B4-BE49-F238E27FC236}">
                <a16:creationId xmlns:a16="http://schemas.microsoft.com/office/drawing/2014/main" id="{DD4166AC-158D-1928-7466-970069C53E46}"/>
              </a:ext>
            </a:extLst>
          </p:cNvPr>
          <p:cNvSpPr/>
          <p:nvPr/>
        </p:nvSpPr>
        <p:spPr>
          <a:xfrm>
            <a:off x="768626" y="2517913"/>
            <a:ext cx="4412974" cy="3525078"/>
          </a:xfrm>
          <a:prstGeom prst="foldedCorne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sont les autres acteurs de l’assurance-crédit ?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E47C60E8-A312-E069-E00F-AFE64E924837}"/>
              </a:ext>
            </a:extLst>
          </p:cNvPr>
          <p:cNvSpPr/>
          <p:nvPr/>
        </p:nvSpPr>
        <p:spPr>
          <a:xfrm>
            <a:off x="5486400" y="2596107"/>
            <a:ext cx="609600" cy="60521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58E30AF4-6D1E-3EEF-ADD8-1E1713F17C7E}"/>
              </a:ext>
            </a:extLst>
          </p:cNvPr>
          <p:cNvSpPr/>
          <p:nvPr/>
        </p:nvSpPr>
        <p:spPr>
          <a:xfrm>
            <a:off x="5484052" y="3897569"/>
            <a:ext cx="609600" cy="60521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7F0093B7-2304-7F3B-942C-E85D9D070EBB}"/>
              </a:ext>
            </a:extLst>
          </p:cNvPr>
          <p:cNvSpPr/>
          <p:nvPr/>
        </p:nvSpPr>
        <p:spPr>
          <a:xfrm>
            <a:off x="5498120" y="5229514"/>
            <a:ext cx="609600" cy="60521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448748-7D85-14A6-B262-7C4EE89676BA}"/>
              </a:ext>
            </a:extLst>
          </p:cNvPr>
          <p:cNvSpPr/>
          <p:nvPr/>
        </p:nvSpPr>
        <p:spPr>
          <a:xfrm>
            <a:off x="6149925" y="2596107"/>
            <a:ext cx="5618006" cy="7169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intermédiaires d’assurance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35E66-20CE-9928-CF92-49A99E2C513B}"/>
              </a:ext>
            </a:extLst>
          </p:cNvPr>
          <p:cNvSpPr/>
          <p:nvPr/>
        </p:nvSpPr>
        <p:spPr>
          <a:xfrm>
            <a:off x="6196309" y="3821929"/>
            <a:ext cx="5618006" cy="7169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médiateur/l’arbitre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F9E131-1970-0154-7B1B-528F49788BF2}"/>
              </a:ext>
            </a:extLst>
          </p:cNvPr>
          <p:cNvSpPr/>
          <p:nvPr/>
        </p:nvSpPr>
        <p:spPr>
          <a:xfrm>
            <a:off x="6183057" y="5075583"/>
            <a:ext cx="5618006" cy="8945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L’implication des professions juridiques et judiciaires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92E0D3C-C395-432A-879F-11A9D28C7262}"/>
              </a:ext>
            </a:extLst>
          </p:cNvPr>
          <p:cNvSpPr txBox="1"/>
          <p:nvPr/>
        </p:nvSpPr>
        <p:spPr>
          <a:xfrm>
            <a:off x="3929267" y="46382"/>
            <a:ext cx="2789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OMBOLO MENOGA Pierre Emmanuel</a:t>
            </a:r>
            <a:endParaRPr lang="fr-CM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8210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28_TF22712842.potx" id="{B4DAF7E4-72E6-4CEF-992D-0FA86C3D6F40}" vid="{25F68A61-38D2-42D2-A3C0-ED26A71F6D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{14326D4C-08FE-43FD-B8B4-ED67ACBEA97B}tf22712842_win32</Template>
  <TotalTime>2240</TotalTime>
  <Words>2143</Words>
  <Application>Microsoft Office PowerPoint</Application>
  <PresentationFormat>Grand écran</PresentationFormat>
  <Paragraphs>235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Bookman Old Style</vt:lpstr>
      <vt:lpstr>Calibri</vt:lpstr>
      <vt:lpstr>Franklin Gothic Book</vt:lpstr>
      <vt:lpstr>Times New Roman</vt:lpstr>
      <vt:lpstr>Wingdings</vt:lpstr>
      <vt:lpstr>1_RetrospectVTI</vt:lpstr>
      <vt:lpstr>LA GESTION ET LE CONTENTIEUX DE L’ASSURANCE-CREDIT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Fichier de collecte des données de recours</dc:title>
  <dc:creator>Gaele hiom Hiom  (CMSG)</dc:creator>
  <cp:lastModifiedBy>hp</cp:lastModifiedBy>
  <cp:revision>12</cp:revision>
  <cp:lastPrinted>2023-04-04T19:49:55Z</cp:lastPrinted>
  <dcterms:created xsi:type="dcterms:W3CDTF">2023-01-19T12:58:27Z</dcterms:created>
  <dcterms:modified xsi:type="dcterms:W3CDTF">2025-08-15T02:27:54Z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